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44"/>
  </p:notesMasterIdLst>
  <p:sldIdLst>
    <p:sldId id="256" r:id="rId2"/>
    <p:sldId id="257" r:id="rId3"/>
    <p:sldId id="259" r:id="rId4"/>
    <p:sldId id="264" r:id="rId5"/>
    <p:sldId id="265" r:id="rId6"/>
    <p:sldId id="286" r:id="rId7"/>
    <p:sldId id="269" r:id="rId8"/>
    <p:sldId id="266" r:id="rId9"/>
    <p:sldId id="290" r:id="rId10"/>
    <p:sldId id="267" r:id="rId11"/>
    <p:sldId id="268" r:id="rId12"/>
    <p:sldId id="279" r:id="rId13"/>
    <p:sldId id="274" r:id="rId14"/>
    <p:sldId id="285" r:id="rId15"/>
    <p:sldId id="278" r:id="rId16"/>
    <p:sldId id="284" r:id="rId17"/>
    <p:sldId id="282" r:id="rId18"/>
    <p:sldId id="280" r:id="rId19"/>
    <p:sldId id="275" r:id="rId20"/>
    <p:sldId id="276" r:id="rId21"/>
    <p:sldId id="270" r:id="rId22"/>
    <p:sldId id="277" r:id="rId23"/>
    <p:sldId id="273" r:id="rId24"/>
    <p:sldId id="271" r:id="rId25"/>
    <p:sldId id="272" r:id="rId26"/>
    <p:sldId id="283" r:id="rId27"/>
    <p:sldId id="287" r:id="rId28"/>
    <p:sldId id="288" r:id="rId29"/>
    <p:sldId id="289" r:id="rId30"/>
    <p:sldId id="299" r:id="rId31"/>
    <p:sldId id="291" r:id="rId32"/>
    <p:sldId id="300" r:id="rId33"/>
    <p:sldId id="298" r:id="rId34"/>
    <p:sldId id="297" r:id="rId35"/>
    <p:sldId id="301" r:id="rId36"/>
    <p:sldId id="302" r:id="rId37"/>
    <p:sldId id="292" r:id="rId38"/>
    <p:sldId id="293" r:id="rId39"/>
    <p:sldId id="295" r:id="rId40"/>
    <p:sldId id="294" r:id="rId41"/>
    <p:sldId id="296" r:id="rId42"/>
    <p:sldId id="281" r:id="rId43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45" roundtripDataSignature="AMtx7mgDRG2xxywx+yfhYm7jLXTFL4WEi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8C00"/>
    <a:srgbClr val="F7DF1E"/>
    <a:srgbClr val="121212"/>
    <a:srgbClr val="3C99D4"/>
    <a:srgbClr val="53866D"/>
    <a:srgbClr val="61DAFB"/>
    <a:srgbClr val="D4D4D4"/>
    <a:srgbClr val="569CD6"/>
    <a:srgbClr val="246D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216" autoAdjust="0"/>
  </p:normalViewPr>
  <p:slideViewPr>
    <p:cSldViewPr snapToGrid="0">
      <p:cViewPr varScale="1">
        <p:scale>
          <a:sx n="81" d="100"/>
          <a:sy n="81" d="100"/>
        </p:scale>
        <p:origin x="96" y="4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customschemas.google.com/relationships/presentationmetadata" Target="meta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32825e5bbd8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g32825e5bbd8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205879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165766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>
          <a:extLst>
            <a:ext uri="{FF2B5EF4-FFF2-40B4-BE49-F238E27FC236}">
              <a16:creationId xmlns:a16="http://schemas.microsoft.com/office/drawing/2014/main" id="{273DB500-A112-A58B-ADF0-4272D74F5C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>
            <a:extLst>
              <a:ext uri="{FF2B5EF4-FFF2-40B4-BE49-F238E27FC236}">
                <a16:creationId xmlns:a16="http://schemas.microsoft.com/office/drawing/2014/main" id="{BDDE3154-706E-A042-2859-5A56002C455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>
            <a:extLst>
              <a:ext uri="{FF2B5EF4-FFF2-40B4-BE49-F238E27FC236}">
                <a16:creationId xmlns:a16="http://schemas.microsoft.com/office/drawing/2014/main" id="{7CB3223D-478E-5959-F5FE-AB647C3F642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110395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246633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529821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917564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9940109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217508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7298054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6629173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4333551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939358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7986281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090356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6477092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0108984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0216001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570841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>
          <a:extLst>
            <a:ext uri="{FF2B5EF4-FFF2-40B4-BE49-F238E27FC236}">
              <a16:creationId xmlns:a16="http://schemas.microsoft.com/office/drawing/2014/main" id="{97100D95-17DE-E212-669D-BC569C6285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>
            <a:extLst>
              <a:ext uri="{FF2B5EF4-FFF2-40B4-BE49-F238E27FC236}">
                <a16:creationId xmlns:a16="http://schemas.microsoft.com/office/drawing/2014/main" id="{CC637F34-5B86-7C89-BC4B-227DFCE6BA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>
            <a:extLst>
              <a:ext uri="{FF2B5EF4-FFF2-40B4-BE49-F238E27FC236}">
                <a16:creationId xmlns:a16="http://schemas.microsoft.com/office/drawing/2014/main" id="{2B32C4E5-6388-1928-0A46-97AD2FF8077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6641727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4858388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>
          <a:extLst>
            <a:ext uri="{FF2B5EF4-FFF2-40B4-BE49-F238E27FC236}">
              <a16:creationId xmlns:a16="http://schemas.microsoft.com/office/drawing/2014/main" id="{3F9C6C22-AE98-D968-D41C-44CA38814F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>
            <a:extLst>
              <a:ext uri="{FF2B5EF4-FFF2-40B4-BE49-F238E27FC236}">
                <a16:creationId xmlns:a16="http://schemas.microsoft.com/office/drawing/2014/main" id="{38BEDC93-EFA1-9DC8-9CF9-9F98E1632F1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>
            <a:extLst>
              <a:ext uri="{FF2B5EF4-FFF2-40B4-BE49-F238E27FC236}">
                <a16:creationId xmlns:a16="http://schemas.microsoft.com/office/drawing/2014/main" id="{F0987AE2-5F8C-0CB2-D4DC-DD4AC712B7B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0758112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>
          <a:extLst>
            <a:ext uri="{FF2B5EF4-FFF2-40B4-BE49-F238E27FC236}">
              <a16:creationId xmlns:a16="http://schemas.microsoft.com/office/drawing/2014/main" id="{66490B44-102E-3F0D-CA18-33402B425C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>
            <a:extLst>
              <a:ext uri="{FF2B5EF4-FFF2-40B4-BE49-F238E27FC236}">
                <a16:creationId xmlns:a16="http://schemas.microsoft.com/office/drawing/2014/main" id="{F57CB92D-239E-3F12-2C4A-A28055764EE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>
            <a:extLst>
              <a:ext uri="{FF2B5EF4-FFF2-40B4-BE49-F238E27FC236}">
                <a16:creationId xmlns:a16="http://schemas.microsoft.com/office/drawing/2014/main" id="{43684304-820F-9AAF-0794-975D401F4C5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7093604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>
          <a:extLst>
            <a:ext uri="{FF2B5EF4-FFF2-40B4-BE49-F238E27FC236}">
              <a16:creationId xmlns:a16="http://schemas.microsoft.com/office/drawing/2014/main" id="{F819128B-9461-DEE9-E2C4-9FDAA85CAA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>
            <a:extLst>
              <a:ext uri="{FF2B5EF4-FFF2-40B4-BE49-F238E27FC236}">
                <a16:creationId xmlns:a16="http://schemas.microsoft.com/office/drawing/2014/main" id="{07CB5BB7-3644-230E-2AE3-DEF6264479C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>
            <a:extLst>
              <a:ext uri="{FF2B5EF4-FFF2-40B4-BE49-F238E27FC236}">
                <a16:creationId xmlns:a16="http://schemas.microsoft.com/office/drawing/2014/main" id="{E7B952F5-B727-CFBA-2A66-54803876999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2041121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>
          <a:extLst>
            <a:ext uri="{FF2B5EF4-FFF2-40B4-BE49-F238E27FC236}">
              <a16:creationId xmlns:a16="http://schemas.microsoft.com/office/drawing/2014/main" id="{E6B34D3C-C518-1F34-2589-15ECB8C7FF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>
            <a:extLst>
              <a:ext uri="{FF2B5EF4-FFF2-40B4-BE49-F238E27FC236}">
                <a16:creationId xmlns:a16="http://schemas.microsoft.com/office/drawing/2014/main" id="{233DFB23-3F7D-06D4-5C93-A56B7CBDEA1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>
            <a:extLst>
              <a:ext uri="{FF2B5EF4-FFF2-40B4-BE49-F238E27FC236}">
                <a16:creationId xmlns:a16="http://schemas.microsoft.com/office/drawing/2014/main" id="{996E62F6-930E-1029-E695-332BAC24BCB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8787228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>
          <a:extLst>
            <a:ext uri="{FF2B5EF4-FFF2-40B4-BE49-F238E27FC236}">
              <a16:creationId xmlns:a16="http://schemas.microsoft.com/office/drawing/2014/main" id="{0845D52A-B7AB-21F7-4A1D-3E35B8F04D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>
            <a:extLst>
              <a:ext uri="{FF2B5EF4-FFF2-40B4-BE49-F238E27FC236}">
                <a16:creationId xmlns:a16="http://schemas.microsoft.com/office/drawing/2014/main" id="{C6BBD889-E2DD-056C-8A8E-6503C8CB85B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>
            <a:extLst>
              <a:ext uri="{FF2B5EF4-FFF2-40B4-BE49-F238E27FC236}">
                <a16:creationId xmlns:a16="http://schemas.microsoft.com/office/drawing/2014/main" id="{D9FFC069-BC49-41CA-1636-02913F2ACC2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6594600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9073160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4186974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192910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0557906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58118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>
          <a:extLst>
            <a:ext uri="{FF2B5EF4-FFF2-40B4-BE49-F238E27FC236}">
              <a16:creationId xmlns:a16="http://schemas.microsoft.com/office/drawing/2014/main" id="{747DF0CE-7FCC-2109-A477-B64229F0E6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0:notes">
            <a:extLst>
              <a:ext uri="{FF2B5EF4-FFF2-40B4-BE49-F238E27FC236}">
                <a16:creationId xmlns:a16="http://schemas.microsoft.com/office/drawing/2014/main" id="{64D63060-60A3-DDF1-843C-8CF00C35B95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10:notes">
            <a:extLst>
              <a:ext uri="{FF2B5EF4-FFF2-40B4-BE49-F238E27FC236}">
                <a16:creationId xmlns:a16="http://schemas.microsoft.com/office/drawing/2014/main" id="{ABEA6AB4-3908-8CC6-1967-5244DCDDF1A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327470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25386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5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15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4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5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5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7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7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18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9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9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19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19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19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2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22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3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3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3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9" name="Google Shape;9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0" name="Google Shape;10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5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 txBox="1">
            <a:spLocks noGrp="1"/>
          </p:cNvSpPr>
          <p:nvPr>
            <p:ph type="ctrTitle"/>
          </p:nvPr>
        </p:nvSpPr>
        <p:spPr>
          <a:xfrm>
            <a:off x="912493" y="1162011"/>
            <a:ext cx="9861176" cy="7781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4800"/>
              <a:buFont typeface="Arial"/>
              <a:buNone/>
            </a:pPr>
            <a:r>
              <a:rPr lang="en-US" sz="4800" dirty="0" err="1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스</a:t>
            </a:r>
            <a:r>
              <a:rPr lang="en-US" sz="48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마트</a:t>
            </a:r>
            <a:r>
              <a:rPr lang="en-US" sz="48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48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팩토리</a:t>
            </a:r>
            <a:r>
              <a:rPr lang="en-US" sz="48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4800" dirty="0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M</a:t>
            </a:r>
            <a:r>
              <a:rPr lang="en-US" sz="48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ES </a:t>
            </a:r>
            <a:r>
              <a:rPr lang="en-US" sz="48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웹</a:t>
            </a:r>
            <a:r>
              <a:rPr lang="en-US" sz="48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48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솔루션</a:t>
            </a:r>
            <a:r>
              <a:rPr lang="en-US" sz="48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48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개발</a:t>
            </a:r>
            <a:endParaRPr dirty="0"/>
          </a:p>
        </p:txBody>
      </p:sp>
      <p:sp>
        <p:nvSpPr>
          <p:cNvPr id="85" name="Google Shape;85;p1"/>
          <p:cNvSpPr txBox="1">
            <a:spLocks noGrp="1"/>
          </p:cNvSpPr>
          <p:nvPr>
            <p:ph type="subTitle" idx="1"/>
          </p:nvPr>
        </p:nvSpPr>
        <p:spPr>
          <a:xfrm>
            <a:off x="1001393" y="2171050"/>
            <a:ext cx="9180000" cy="5634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None/>
            </a:pPr>
            <a:r>
              <a:rPr lang="ko-KR" altLang="en-US" dirty="0">
                <a:solidFill>
                  <a:srgbClr val="D4D4D4"/>
                </a:solidFill>
              </a:rPr>
              <a:t>기초 객체지향 프로그래밍 활용 </a:t>
            </a:r>
            <a:r>
              <a:rPr lang="en-US" altLang="ko-KR" dirty="0">
                <a:solidFill>
                  <a:srgbClr val="D4D4D4"/>
                </a:solidFill>
              </a:rPr>
              <a:t>Swing Project</a:t>
            </a:r>
            <a:endParaRPr dirty="0">
              <a:solidFill>
                <a:srgbClr val="D4D4D4"/>
              </a:solidFill>
            </a:endParaRPr>
          </a:p>
        </p:txBody>
      </p:sp>
      <p:sp>
        <p:nvSpPr>
          <p:cNvPr id="86" name="Google Shape;86;p1"/>
          <p:cNvSpPr/>
          <p:nvPr/>
        </p:nvSpPr>
        <p:spPr>
          <a:xfrm>
            <a:off x="452336" y="407345"/>
            <a:ext cx="11287327" cy="6043309"/>
          </a:xfrm>
          <a:prstGeom prst="rect">
            <a:avLst/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7" name="Google Shape;87;p1"/>
          <p:cNvSpPr txBox="1"/>
          <p:nvPr/>
        </p:nvSpPr>
        <p:spPr>
          <a:xfrm>
            <a:off x="7279534" y="5625023"/>
            <a:ext cx="3817199" cy="458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808080"/>
                </a:solidFill>
                <a:latin typeface="Malgun Gothic"/>
                <a:ea typeface="Malgun Gothic"/>
                <a:cs typeface="Malgun Gothic"/>
                <a:sym typeface="Malgun Gothic"/>
              </a:rPr>
              <a:t>Team. 헤헤경민병석</a:t>
            </a:r>
            <a:endParaRPr sz="2400" b="0" i="0" u="none" strike="noStrike" cap="none">
              <a:solidFill>
                <a:srgbClr val="80808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8" name="Google Shape;88;p1"/>
          <p:cNvSpPr txBox="1"/>
          <p:nvPr/>
        </p:nvSpPr>
        <p:spPr>
          <a:xfrm>
            <a:off x="912493" y="5625023"/>
            <a:ext cx="3999975" cy="458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808080"/>
                </a:solidFill>
                <a:latin typeface="Malgun Gothic"/>
                <a:ea typeface="Malgun Gothic"/>
                <a:cs typeface="Malgun Gothic"/>
                <a:sym typeface="Malgun Gothic"/>
              </a:rPr>
              <a:t>2025-01-20 </a:t>
            </a:r>
            <a:r>
              <a:rPr lang="en-US" sz="2400">
                <a:solidFill>
                  <a:srgbClr val="808080"/>
                </a:solidFill>
                <a:latin typeface="Malgun Gothic"/>
                <a:ea typeface="Malgun Gothic"/>
                <a:cs typeface="Malgun Gothic"/>
                <a:sym typeface="Malgun Gothic"/>
              </a:rPr>
              <a:t>-</a:t>
            </a:r>
            <a:r>
              <a:rPr lang="en-US" sz="2400" b="0" i="0" u="none" strike="noStrike" cap="none">
                <a:solidFill>
                  <a:srgbClr val="808080"/>
                </a:solidFill>
                <a:latin typeface="Malgun Gothic"/>
                <a:ea typeface="Malgun Gothic"/>
                <a:cs typeface="Malgun Gothic"/>
                <a:sym typeface="Malgun Gothic"/>
              </a:rPr>
              <a:t> 2025-02-10</a:t>
            </a:r>
            <a:endParaRPr sz="2400" b="0" i="0" u="none" strike="noStrike" cap="none">
              <a:solidFill>
                <a:srgbClr val="80808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12"/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8" name="Google Shape;308;p12"/>
          <p:cNvSpPr txBox="1">
            <a:spLocks noGrp="1"/>
          </p:cNvSpPr>
          <p:nvPr>
            <p:ph type="title"/>
          </p:nvPr>
        </p:nvSpPr>
        <p:spPr>
          <a:xfrm>
            <a:off x="340157" y="306724"/>
            <a:ext cx="1965561" cy="79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p12"/>
          <p:cNvSpPr/>
          <p:nvPr/>
        </p:nvSpPr>
        <p:spPr>
          <a:xfrm>
            <a:off x="0" y="2100301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0" name="Google Shape;310;p12"/>
          <p:cNvSpPr txBox="1"/>
          <p:nvPr/>
        </p:nvSpPr>
        <p:spPr>
          <a:xfrm>
            <a:off x="340157" y="882079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b="0" i="0" u="none" strike="noStrike" cap="none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팀 소개</a:t>
            </a:r>
            <a:endParaRPr sz="1600" b="0" i="0" u="none" strike="noStrike" cap="none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b="0" i="0" u="none" strike="noStrike" cap="none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프로젝트 소개</a:t>
            </a:r>
            <a:endParaRPr sz="1600" b="0" i="0" u="none" strike="noStrike" cap="none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8C00"/>
              </a:buClr>
              <a:buSzPts val="1600"/>
              <a:buFont typeface="Arial"/>
              <a:buChar char="•"/>
            </a:pPr>
            <a:r>
              <a:rPr lang="en-US" sz="1600" b="0" i="0" u="none" strike="noStrike" cap="none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개발 환경</a:t>
            </a:r>
            <a:endParaRPr/>
          </a:p>
        </p:txBody>
      </p:sp>
      <p:sp>
        <p:nvSpPr>
          <p:cNvPr id="311" name="Google Shape;311;p12"/>
          <p:cNvSpPr txBox="1"/>
          <p:nvPr/>
        </p:nvSpPr>
        <p:spPr>
          <a:xfrm>
            <a:off x="423650" y="2831448"/>
            <a:ext cx="1965561" cy="79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6" name="Google Shape;316;p12" descr="HTML - 위키백과, 우리 모두의 백과사전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37330" y="4491179"/>
            <a:ext cx="108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12" descr="CSS - 위키백과, 우리 모두의 백과사전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57344" y="4491179"/>
            <a:ext cx="764500" cy="10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12"/>
          <p:cNvSpPr/>
          <p:nvPr/>
        </p:nvSpPr>
        <p:spPr>
          <a:xfrm>
            <a:off x="3457330" y="4311179"/>
            <a:ext cx="1440000" cy="14400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E44D2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9" name="Google Shape;319;p12"/>
          <p:cNvSpPr/>
          <p:nvPr/>
        </p:nvSpPr>
        <p:spPr>
          <a:xfrm>
            <a:off x="5519594" y="4311179"/>
            <a:ext cx="1440000" cy="14400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264DE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1" name="Google Shape;321;p12"/>
          <p:cNvSpPr/>
          <p:nvPr/>
        </p:nvSpPr>
        <p:spPr>
          <a:xfrm>
            <a:off x="7581857" y="4311179"/>
            <a:ext cx="1440000" cy="14400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E4A12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2" name="Google Shape;322;p12"/>
          <p:cNvSpPr txBox="1"/>
          <p:nvPr/>
        </p:nvSpPr>
        <p:spPr>
          <a:xfrm>
            <a:off x="3383541" y="1176635"/>
            <a:ext cx="33405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Design Skill</a:t>
            </a:r>
            <a:endParaRPr sz="2400" b="0" i="0" u="none" strike="noStrike" cap="none" dirty="0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12"/>
          <p:cNvSpPr txBox="1"/>
          <p:nvPr/>
        </p:nvSpPr>
        <p:spPr>
          <a:xfrm>
            <a:off x="3383542" y="3839582"/>
            <a:ext cx="32022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D4D4D4"/>
                </a:solidFill>
              </a:rPr>
              <a:t>Coding Skill</a:t>
            </a:r>
            <a:endParaRPr sz="2400" b="0" i="0" u="none" strike="noStrike" cap="none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" name="Google Shape;324;p12"/>
          <p:cNvSpPr txBox="1"/>
          <p:nvPr/>
        </p:nvSpPr>
        <p:spPr>
          <a:xfrm>
            <a:off x="3637323" y="5821432"/>
            <a:ext cx="10800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1800">
                <a:solidFill>
                  <a:srgbClr val="D4D4D4"/>
                </a:solidFill>
              </a:rPr>
              <a:t>HTML</a:t>
            </a:r>
            <a:endParaRPr sz="1800" b="0" i="0" u="none" strike="noStrike" cap="none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" name="Google Shape;325;p12"/>
          <p:cNvSpPr txBox="1"/>
          <p:nvPr/>
        </p:nvSpPr>
        <p:spPr>
          <a:xfrm>
            <a:off x="5699598" y="5821432"/>
            <a:ext cx="10800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1800">
                <a:solidFill>
                  <a:srgbClr val="D4D4D4"/>
                </a:solidFill>
              </a:rPr>
              <a:t>CSS</a:t>
            </a:r>
            <a:endParaRPr sz="1800" b="0" i="0" u="none" strike="noStrike" cap="none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12"/>
          <p:cNvSpPr txBox="1"/>
          <p:nvPr/>
        </p:nvSpPr>
        <p:spPr>
          <a:xfrm>
            <a:off x="7529648" y="5821432"/>
            <a:ext cx="15444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1800">
                <a:solidFill>
                  <a:srgbClr val="D4D4D4"/>
                </a:solidFill>
              </a:rPr>
              <a:t>javascript</a:t>
            </a:r>
            <a:endParaRPr sz="1800" b="0" i="0" u="none" strike="noStrike" cap="none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12"/>
          <p:cNvSpPr/>
          <p:nvPr/>
        </p:nvSpPr>
        <p:spPr>
          <a:xfrm>
            <a:off x="3457330" y="1733770"/>
            <a:ext cx="1440000" cy="14400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D02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8" name="Google Shape;328;p12"/>
          <p:cNvSpPr txBox="1"/>
          <p:nvPr/>
        </p:nvSpPr>
        <p:spPr>
          <a:xfrm>
            <a:off x="3637323" y="3259310"/>
            <a:ext cx="10800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1800">
                <a:solidFill>
                  <a:srgbClr val="D4D4D4"/>
                </a:solidFill>
              </a:rPr>
              <a:t>MIRO</a:t>
            </a:r>
            <a:endParaRPr sz="1800" b="0" i="0" u="none" strike="noStrike" cap="none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9" name="Google Shape;329;p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58685" y="2035132"/>
            <a:ext cx="837275" cy="837275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12"/>
          <p:cNvSpPr/>
          <p:nvPr/>
        </p:nvSpPr>
        <p:spPr>
          <a:xfrm>
            <a:off x="5519605" y="1733770"/>
            <a:ext cx="1440000" cy="14400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24E1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1" name="Google Shape;331;p12"/>
          <p:cNvSpPr txBox="1"/>
          <p:nvPr/>
        </p:nvSpPr>
        <p:spPr>
          <a:xfrm>
            <a:off x="5699598" y="3259310"/>
            <a:ext cx="10800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1800" dirty="0" err="1">
                <a:solidFill>
                  <a:srgbClr val="D4D4D4"/>
                </a:solidFill>
              </a:rPr>
              <a:t>figma</a:t>
            </a:r>
            <a:endParaRPr sz="1800" b="0" i="0" u="none" strike="noStrike" cap="none" dirty="0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2" name="Google Shape;332;p1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11600" y="1962024"/>
            <a:ext cx="655991" cy="98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330;p12">
            <a:extLst>
              <a:ext uri="{FF2B5EF4-FFF2-40B4-BE49-F238E27FC236}">
                <a16:creationId xmlns:a16="http://schemas.microsoft.com/office/drawing/2014/main" id="{83F2826C-30DE-6EFF-6286-35FB072FD06E}"/>
              </a:ext>
            </a:extLst>
          </p:cNvPr>
          <p:cNvSpPr/>
          <p:nvPr/>
        </p:nvSpPr>
        <p:spPr>
          <a:xfrm>
            <a:off x="7615105" y="1733770"/>
            <a:ext cx="1440000" cy="14400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3C99D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331;p12">
            <a:extLst>
              <a:ext uri="{FF2B5EF4-FFF2-40B4-BE49-F238E27FC236}">
                <a16:creationId xmlns:a16="http://schemas.microsoft.com/office/drawing/2014/main" id="{62B30CF1-3F54-BBD3-C692-2656FF96A6D0}"/>
              </a:ext>
            </a:extLst>
          </p:cNvPr>
          <p:cNvSpPr txBox="1"/>
          <p:nvPr/>
        </p:nvSpPr>
        <p:spPr>
          <a:xfrm>
            <a:off x="7581857" y="3259310"/>
            <a:ext cx="1492191" cy="648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1800" dirty="0">
                <a:solidFill>
                  <a:srgbClr val="D4D4D4"/>
                </a:solidFill>
              </a:rPr>
              <a:t>Visual Studio Code</a:t>
            </a:r>
            <a:endParaRPr sz="1800" b="0" i="0" u="none" strike="noStrike" cap="none" dirty="0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Picture 2" descr="PNG, SVG 형식의 비주얼 스튜디오 코드-2019 색상 아이콘">
            <a:extLst>
              <a:ext uri="{FF2B5EF4-FFF2-40B4-BE49-F238E27FC236}">
                <a16:creationId xmlns:a16="http://schemas.microsoft.com/office/drawing/2014/main" id="{01ACE4A2-525F-28E5-B2F0-BA1827ADC2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7332" y="1876106"/>
            <a:ext cx="1126050" cy="1126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53C3408F-3807-DC19-0DC3-CC0D0828D0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6730" y="4491179"/>
            <a:ext cx="99675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357;p13">
            <a:extLst>
              <a:ext uri="{FF2B5EF4-FFF2-40B4-BE49-F238E27FC236}">
                <a16:creationId xmlns:a16="http://schemas.microsoft.com/office/drawing/2014/main" id="{64BDDD7A-DD5A-B786-D354-B0E3736C20E9}"/>
              </a:ext>
            </a:extLst>
          </p:cNvPr>
          <p:cNvSpPr txBox="1"/>
          <p:nvPr/>
        </p:nvSpPr>
        <p:spPr>
          <a:xfrm>
            <a:off x="3207504" y="423216"/>
            <a:ext cx="5040025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프로젝트 </a:t>
            </a:r>
            <a:r>
              <a:rPr lang="en-US" altLang="ko-KR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Skill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7" name="Google Shape;321;p12">
            <a:extLst>
              <a:ext uri="{FF2B5EF4-FFF2-40B4-BE49-F238E27FC236}">
                <a16:creationId xmlns:a16="http://schemas.microsoft.com/office/drawing/2014/main" id="{464BDD12-BE5A-86B4-5CF6-B28C9B8B9531}"/>
              </a:ext>
            </a:extLst>
          </p:cNvPr>
          <p:cNvSpPr/>
          <p:nvPr/>
        </p:nvSpPr>
        <p:spPr>
          <a:xfrm>
            <a:off x="9607881" y="4311179"/>
            <a:ext cx="1440000" cy="14400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53866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Google Shape;326;p12">
            <a:extLst>
              <a:ext uri="{FF2B5EF4-FFF2-40B4-BE49-F238E27FC236}">
                <a16:creationId xmlns:a16="http://schemas.microsoft.com/office/drawing/2014/main" id="{13487851-6400-061F-44B9-BA8AF4BB4F44}"/>
              </a:ext>
            </a:extLst>
          </p:cNvPr>
          <p:cNvSpPr txBox="1"/>
          <p:nvPr/>
        </p:nvSpPr>
        <p:spPr>
          <a:xfrm>
            <a:off x="9609459" y="5821432"/>
            <a:ext cx="15444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1800" dirty="0">
                <a:solidFill>
                  <a:srgbClr val="D4D4D4"/>
                </a:solidFill>
              </a:rPr>
              <a:t>JSON</a:t>
            </a:r>
            <a:endParaRPr sz="1800" b="0" i="0" u="none" strike="noStrike" cap="none" dirty="0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2A9AEC30-572D-354F-DD46-7C8E2692E4F1}"/>
              </a:ext>
            </a:extLst>
          </p:cNvPr>
          <p:cNvSpPr txBox="1"/>
          <p:nvPr/>
        </p:nvSpPr>
        <p:spPr>
          <a:xfrm>
            <a:off x="423650" y="43877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340;g32825e5bbd8_0_4">
            <a:extLst>
              <a:ext uri="{FF2B5EF4-FFF2-40B4-BE49-F238E27FC236}">
                <a16:creationId xmlns:a16="http://schemas.microsoft.com/office/drawing/2014/main" id="{D6B0D2FF-E6CA-434F-7873-6C49FA727DFB}"/>
              </a:ext>
            </a:extLst>
          </p:cNvPr>
          <p:cNvSpPr txBox="1"/>
          <p:nvPr/>
        </p:nvSpPr>
        <p:spPr>
          <a:xfrm>
            <a:off x="423650" y="51782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340;g32825e5bbd8_0_4">
            <a:extLst>
              <a:ext uri="{FF2B5EF4-FFF2-40B4-BE49-F238E27FC236}">
                <a16:creationId xmlns:a16="http://schemas.microsoft.com/office/drawing/2014/main" id="{ED5E4747-A069-D106-E47D-0E7C0263939C}"/>
              </a:ext>
            </a:extLst>
          </p:cNvPr>
          <p:cNvSpPr txBox="1"/>
          <p:nvPr/>
        </p:nvSpPr>
        <p:spPr>
          <a:xfrm>
            <a:off x="423650" y="35972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6" name="Picture 2" descr="What is a JSON file, what is it used for and how can it be opened?">
            <a:extLst>
              <a:ext uri="{FF2B5EF4-FFF2-40B4-BE49-F238E27FC236}">
                <a16:creationId xmlns:a16="http://schemas.microsoft.com/office/drawing/2014/main" id="{077C89B5-6178-3B13-7134-BEF1587306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7331" y="4773196"/>
            <a:ext cx="1288655" cy="515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32825e5bbd8_0_4"/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8" name="Google Shape;338;g32825e5bbd8_0_4"/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Google Shape;340;g32825e5bbd8_0_4"/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274;p11">
            <a:extLst>
              <a:ext uri="{FF2B5EF4-FFF2-40B4-BE49-F238E27FC236}">
                <a16:creationId xmlns:a16="http://schemas.microsoft.com/office/drawing/2014/main" id="{0EFF72EC-82CF-940F-73C8-1478D3DBA25A}"/>
              </a:ext>
            </a:extLst>
          </p:cNvPr>
          <p:cNvSpPr/>
          <p:nvPr/>
        </p:nvSpPr>
        <p:spPr>
          <a:xfrm>
            <a:off x="124" y="2284587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" name="Google Shape;275;p11">
            <a:extLst>
              <a:ext uri="{FF2B5EF4-FFF2-40B4-BE49-F238E27FC236}">
                <a16:creationId xmlns:a16="http://schemas.microsoft.com/office/drawing/2014/main" id="{6C91EF4F-D7CC-6441-4F67-DEAAA6A6F8CB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rgbClr val="FF8C00"/>
                </a:solidFill>
              </a:rPr>
              <a:t>UML</a:t>
            </a:r>
            <a:endParaRPr sz="1600" b="0" i="0" u="none" strike="noStrike" cap="none" dirty="0">
              <a:solidFill>
                <a:srgbClr val="FF8C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chemeClr val="lt1"/>
                </a:solidFill>
              </a:rPr>
              <a:t>스토리 보드</a:t>
            </a:r>
            <a:endParaRPr lang="en-US" altLang="ko-KR" sz="1600" dirty="0">
              <a:solidFill>
                <a:schemeClr val="lt1"/>
              </a:solidFill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F7EE516-5875-C24C-574E-E688B17986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3120" y="1297784"/>
            <a:ext cx="4539938" cy="4702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4646248D-C124-6049-E891-6B89DD2DF8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327" y="1276246"/>
            <a:ext cx="4539938" cy="4702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2CB37FC8-2E9E-489E-6F96-C0DA585BD222}"/>
              </a:ext>
            </a:extLst>
          </p:cNvPr>
          <p:cNvSpPr txBox="1"/>
          <p:nvPr/>
        </p:nvSpPr>
        <p:spPr>
          <a:xfrm>
            <a:off x="3207504" y="423216"/>
            <a:ext cx="5040025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altLang="ko-KR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UML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3" name="Google Shape;340;g32825e5bbd8_0_4">
            <a:extLst>
              <a:ext uri="{FF2B5EF4-FFF2-40B4-BE49-F238E27FC236}">
                <a16:creationId xmlns:a16="http://schemas.microsoft.com/office/drawing/2014/main" id="{4ED7F8A3-9A45-4923-3C53-4F7DE1FAD7E1}"/>
              </a:ext>
            </a:extLst>
          </p:cNvPr>
          <p:cNvSpPr txBox="1"/>
          <p:nvPr/>
        </p:nvSpPr>
        <p:spPr>
          <a:xfrm>
            <a:off x="423650" y="42705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340;g32825e5bbd8_0_4">
            <a:extLst>
              <a:ext uri="{FF2B5EF4-FFF2-40B4-BE49-F238E27FC236}">
                <a16:creationId xmlns:a16="http://schemas.microsoft.com/office/drawing/2014/main" id="{8CAAF0FF-3A08-EA40-FF7C-C7FF79738D35}"/>
              </a:ext>
            </a:extLst>
          </p:cNvPr>
          <p:cNvSpPr txBox="1"/>
          <p:nvPr/>
        </p:nvSpPr>
        <p:spPr>
          <a:xfrm>
            <a:off x="423650" y="5061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340;g32825e5bbd8_0_4">
            <a:extLst>
              <a:ext uri="{FF2B5EF4-FFF2-40B4-BE49-F238E27FC236}">
                <a16:creationId xmlns:a16="http://schemas.microsoft.com/office/drawing/2014/main" id="{BC4CD6CA-A5FB-411F-B794-F33F6BF483E5}"/>
              </a:ext>
            </a:extLst>
          </p:cNvPr>
          <p:cNvSpPr txBox="1"/>
          <p:nvPr/>
        </p:nvSpPr>
        <p:spPr>
          <a:xfrm>
            <a:off x="423650" y="3480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86BC3C1C-98D5-CBB3-2F8E-7FC6E4410E76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42029C92-3132-7198-E459-4661EED58F0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55C2BF81-52F2-8BDC-BDBB-5302F953F7AF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274;p11">
            <a:extLst>
              <a:ext uri="{FF2B5EF4-FFF2-40B4-BE49-F238E27FC236}">
                <a16:creationId xmlns:a16="http://schemas.microsoft.com/office/drawing/2014/main" id="{F219B192-CACD-7583-CF1E-6D146EB89E1A}"/>
              </a:ext>
            </a:extLst>
          </p:cNvPr>
          <p:cNvSpPr/>
          <p:nvPr/>
        </p:nvSpPr>
        <p:spPr>
          <a:xfrm>
            <a:off x="124" y="2780934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Google Shape;275;p11">
            <a:extLst>
              <a:ext uri="{FF2B5EF4-FFF2-40B4-BE49-F238E27FC236}">
                <a16:creationId xmlns:a16="http://schemas.microsoft.com/office/drawing/2014/main" id="{47499985-EFE7-E612-B182-26E4A6F70B49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UML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스토리 보드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47F4737E-92CF-890D-A551-ED541D8B1EC7}"/>
              </a:ext>
            </a:extLst>
          </p:cNvPr>
          <p:cNvSpPr txBox="1"/>
          <p:nvPr/>
        </p:nvSpPr>
        <p:spPr>
          <a:xfrm>
            <a:off x="3207505" y="423216"/>
            <a:ext cx="264600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스토리 보드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5" name="Google Shape;357;p13">
            <a:extLst>
              <a:ext uri="{FF2B5EF4-FFF2-40B4-BE49-F238E27FC236}">
                <a16:creationId xmlns:a16="http://schemas.microsoft.com/office/drawing/2014/main" id="{B5151E29-6635-5173-F513-4E626316561F}"/>
              </a:ext>
            </a:extLst>
          </p:cNvPr>
          <p:cNvSpPr txBox="1"/>
          <p:nvPr/>
        </p:nvSpPr>
        <p:spPr>
          <a:xfrm>
            <a:off x="5646480" y="643770"/>
            <a:ext cx="4799847" cy="39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</a:t>
            </a:r>
            <a:r>
              <a:rPr lang="en-US" altLang="ko-KR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 err="1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메인페이지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기준관리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생산보고서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게시판</a:t>
            </a:r>
            <a:endParaRPr b="0" i="0" u="none" strike="noStrike" cap="none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1665864-D095-DB65-7D29-DC414D7E1B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09" t="28336" r="31509" b="30041"/>
          <a:stretch/>
        </p:blipFill>
        <p:spPr bwMode="auto">
          <a:xfrm>
            <a:off x="3207505" y="2443064"/>
            <a:ext cx="4168747" cy="3126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322;p12">
            <a:extLst>
              <a:ext uri="{FF2B5EF4-FFF2-40B4-BE49-F238E27FC236}">
                <a16:creationId xmlns:a16="http://schemas.microsoft.com/office/drawing/2014/main" id="{CBAE05EC-9A50-943C-61A3-CBF453A77C54}"/>
              </a:ext>
            </a:extLst>
          </p:cNvPr>
          <p:cNvSpPr txBox="1"/>
          <p:nvPr/>
        </p:nvSpPr>
        <p:spPr>
          <a:xfrm>
            <a:off x="7599605" y="2443064"/>
            <a:ext cx="4168746" cy="3126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ko-KR" altLang="en-US" sz="2400" b="1" i="0" dirty="0">
                <a:solidFill>
                  <a:schemeClr val="bg1"/>
                </a:solidFill>
                <a:effectLst/>
                <a:latin typeface="+mj-ea"/>
                <a:ea typeface="+mj-ea"/>
              </a:rPr>
              <a:t>로그인</a:t>
            </a:r>
            <a:endParaRPr lang="en-US" altLang="ko-KR" sz="2400" b="1" i="0" dirty="0">
              <a:solidFill>
                <a:schemeClr val="bg1"/>
              </a:solidFill>
              <a:effectLst/>
              <a:latin typeface="+mj-ea"/>
              <a:ea typeface="+mj-ea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altLang="ko-KR" sz="1600" b="0" i="0" u="none" strike="noStrike" cap="none" dirty="0">
                <a:solidFill>
                  <a:schemeClr val="bg1"/>
                </a:solidFill>
                <a:latin typeface="+mj-ea"/>
                <a:ea typeface="+mj-ea"/>
                <a:cs typeface="Arial"/>
                <a:sym typeface="Arial"/>
              </a:rPr>
              <a:t>User</a:t>
            </a:r>
            <a:r>
              <a:rPr lang="ko-KR" altLang="en-US" sz="1600" b="0" i="0" u="none" strike="noStrike" cap="none" dirty="0">
                <a:solidFill>
                  <a:schemeClr val="bg1"/>
                </a:solidFill>
                <a:latin typeface="+mj-ea"/>
                <a:ea typeface="+mj-ea"/>
                <a:cs typeface="Arial"/>
                <a:sym typeface="Arial"/>
              </a:rPr>
              <a:t>혹은</a:t>
            </a:r>
            <a:r>
              <a:rPr lang="ko-KR" altLang="en-US" sz="1600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en-US" altLang="ko-KR" sz="1600" dirty="0">
                <a:solidFill>
                  <a:schemeClr val="bg1"/>
                </a:solidFill>
                <a:latin typeface="+mj-ea"/>
                <a:ea typeface="+mj-ea"/>
              </a:rPr>
              <a:t>Admin</a:t>
            </a:r>
            <a:r>
              <a:rPr lang="ko-KR" altLang="en-US" sz="1600" dirty="0">
                <a:solidFill>
                  <a:schemeClr val="bg1"/>
                </a:solidFill>
                <a:latin typeface="+mj-ea"/>
                <a:ea typeface="+mj-ea"/>
              </a:rPr>
              <a:t>계정을 통해 </a:t>
            </a:r>
            <a:r>
              <a:rPr lang="ko-KR" altLang="en-US" sz="1600" dirty="0" err="1">
                <a:solidFill>
                  <a:schemeClr val="bg1"/>
                </a:solidFill>
                <a:latin typeface="+mj-ea"/>
                <a:ea typeface="+mj-ea"/>
              </a:rPr>
              <a:t>로그인되면</a:t>
            </a:r>
            <a:r>
              <a:rPr lang="ko-KR" altLang="en-US" sz="1600" dirty="0">
                <a:solidFill>
                  <a:schemeClr val="bg1"/>
                </a:solidFill>
                <a:latin typeface="+mj-ea"/>
                <a:ea typeface="+mj-ea"/>
              </a:rPr>
              <a:t> 현재 로그인 팝업창이 닫히고 메인 페이지를 보여주게 된다</a:t>
            </a:r>
            <a:r>
              <a:rPr lang="en-US" altLang="ko-KR" sz="1600" dirty="0">
                <a:solidFill>
                  <a:schemeClr val="bg1"/>
                </a:solidFill>
                <a:latin typeface="+mj-ea"/>
                <a:ea typeface="+mj-ea"/>
              </a:rPr>
              <a:t>.</a:t>
            </a:r>
            <a:endParaRPr lang="ko-KR" altLang="en-US" sz="1600" b="0" i="0" u="none" strike="noStrike" cap="none" dirty="0">
              <a:solidFill>
                <a:schemeClr val="bg1"/>
              </a:solidFill>
              <a:latin typeface="+mj-ea"/>
              <a:ea typeface="+mj-ea"/>
              <a:cs typeface="Arial"/>
              <a:sym typeface="Arial"/>
            </a:endParaRPr>
          </a:p>
        </p:txBody>
      </p:sp>
      <p:sp>
        <p:nvSpPr>
          <p:cNvPr id="3" name="Google Shape;357;p13">
            <a:extLst>
              <a:ext uri="{FF2B5EF4-FFF2-40B4-BE49-F238E27FC236}">
                <a16:creationId xmlns:a16="http://schemas.microsoft.com/office/drawing/2014/main" id="{8E0B5DF3-440D-6A32-E6DD-592F51E4CFCF}"/>
              </a:ext>
            </a:extLst>
          </p:cNvPr>
          <p:cNvSpPr txBox="1"/>
          <p:nvPr/>
        </p:nvSpPr>
        <p:spPr>
          <a:xfrm>
            <a:off x="3207503" y="1097266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 페이지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4" name="Google Shape;340;g32825e5bbd8_0_4">
            <a:extLst>
              <a:ext uri="{FF2B5EF4-FFF2-40B4-BE49-F238E27FC236}">
                <a16:creationId xmlns:a16="http://schemas.microsoft.com/office/drawing/2014/main" id="{5513BE0B-8F6E-30D1-0539-4A94517C0784}"/>
              </a:ext>
            </a:extLst>
          </p:cNvPr>
          <p:cNvSpPr txBox="1"/>
          <p:nvPr/>
        </p:nvSpPr>
        <p:spPr>
          <a:xfrm>
            <a:off x="423650" y="42705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340;g32825e5bbd8_0_4">
            <a:extLst>
              <a:ext uri="{FF2B5EF4-FFF2-40B4-BE49-F238E27FC236}">
                <a16:creationId xmlns:a16="http://schemas.microsoft.com/office/drawing/2014/main" id="{1B2A66FF-E3D7-8030-0881-CC3A2ED2B0D3}"/>
              </a:ext>
            </a:extLst>
          </p:cNvPr>
          <p:cNvSpPr txBox="1"/>
          <p:nvPr/>
        </p:nvSpPr>
        <p:spPr>
          <a:xfrm>
            <a:off x="423650" y="5061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340;g32825e5bbd8_0_4">
            <a:extLst>
              <a:ext uri="{FF2B5EF4-FFF2-40B4-BE49-F238E27FC236}">
                <a16:creationId xmlns:a16="http://schemas.microsoft.com/office/drawing/2014/main" id="{EF82510B-F700-D827-22D9-826F1AEC00C7}"/>
              </a:ext>
            </a:extLst>
          </p:cNvPr>
          <p:cNvSpPr txBox="1"/>
          <p:nvPr/>
        </p:nvSpPr>
        <p:spPr>
          <a:xfrm>
            <a:off x="423650" y="3480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442995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13"/>
          <p:cNvSpPr txBox="1"/>
          <p:nvPr/>
        </p:nvSpPr>
        <p:spPr>
          <a:xfrm>
            <a:off x="3207505" y="423216"/>
            <a:ext cx="264600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스토리 보드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86BC3C1C-98D5-CBB3-2F8E-7FC6E4410E76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42029C92-3132-7198-E459-4661EED58F0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55C2BF81-52F2-8BDC-BDBB-5302F953F7AF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25AA70-3982-F3DB-3E89-FA6F941005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9650" y="1780636"/>
            <a:ext cx="8956968" cy="4667716"/>
          </a:xfrm>
          <a:prstGeom prst="rect">
            <a:avLst/>
          </a:prstGeom>
        </p:spPr>
      </p:pic>
      <p:sp>
        <p:nvSpPr>
          <p:cNvPr id="7" name="Google Shape;274;p11">
            <a:extLst>
              <a:ext uri="{FF2B5EF4-FFF2-40B4-BE49-F238E27FC236}">
                <a16:creationId xmlns:a16="http://schemas.microsoft.com/office/drawing/2014/main" id="{2B9D5BED-31E6-ABC6-4F6C-D5C0635C41F2}"/>
              </a:ext>
            </a:extLst>
          </p:cNvPr>
          <p:cNvSpPr/>
          <p:nvPr/>
        </p:nvSpPr>
        <p:spPr>
          <a:xfrm>
            <a:off x="124" y="2780934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Google Shape;275;p11">
            <a:extLst>
              <a:ext uri="{FF2B5EF4-FFF2-40B4-BE49-F238E27FC236}">
                <a16:creationId xmlns:a16="http://schemas.microsoft.com/office/drawing/2014/main" id="{7092DDED-1242-BD7C-BACB-5009797F2E90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UML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스토리 보드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BDA79D32-3A8D-D89F-9C54-4FB3CD5C05F7}"/>
              </a:ext>
            </a:extLst>
          </p:cNvPr>
          <p:cNvSpPr txBox="1"/>
          <p:nvPr/>
        </p:nvSpPr>
        <p:spPr>
          <a:xfrm>
            <a:off x="5646480" y="643770"/>
            <a:ext cx="4799847" cy="39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</a:t>
            </a:r>
            <a:r>
              <a:rPr lang="en-US" altLang="ko-KR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 err="1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메인페이지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기준관리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생산보고서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게시판</a:t>
            </a:r>
            <a:endParaRPr b="0" i="0" u="none" strike="noStrike" cap="none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3" name="Google Shape;357;p13">
            <a:extLst>
              <a:ext uri="{FF2B5EF4-FFF2-40B4-BE49-F238E27FC236}">
                <a16:creationId xmlns:a16="http://schemas.microsoft.com/office/drawing/2014/main" id="{006FADB6-F2F0-CAEE-0A05-E977DB516A5E}"/>
              </a:ext>
            </a:extLst>
          </p:cNvPr>
          <p:cNvSpPr txBox="1"/>
          <p:nvPr/>
        </p:nvSpPr>
        <p:spPr>
          <a:xfrm>
            <a:off x="3207503" y="1097266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 페이지 </a:t>
            </a: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PC Version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2" name="Google Shape;340;g32825e5bbd8_0_4">
            <a:extLst>
              <a:ext uri="{FF2B5EF4-FFF2-40B4-BE49-F238E27FC236}">
                <a16:creationId xmlns:a16="http://schemas.microsoft.com/office/drawing/2014/main" id="{2B3AC52C-F1BC-1B7E-A328-7A50A60C422B}"/>
              </a:ext>
            </a:extLst>
          </p:cNvPr>
          <p:cNvSpPr txBox="1"/>
          <p:nvPr/>
        </p:nvSpPr>
        <p:spPr>
          <a:xfrm>
            <a:off x="423650" y="42705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340;g32825e5bbd8_0_4">
            <a:extLst>
              <a:ext uri="{FF2B5EF4-FFF2-40B4-BE49-F238E27FC236}">
                <a16:creationId xmlns:a16="http://schemas.microsoft.com/office/drawing/2014/main" id="{771E7DE6-F627-AAA2-AF99-17C123F93FA3}"/>
              </a:ext>
            </a:extLst>
          </p:cNvPr>
          <p:cNvSpPr txBox="1"/>
          <p:nvPr/>
        </p:nvSpPr>
        <p:spPr>
          <a:xfrm>
            <a:off x="423650" y="5061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340;g32825e5bbd8_0_4">
            <a:extLst>
              <a:ext uri="{FF2B5EF4-FFF2-40B4-BE49-F238E27FC236}">
                <a16:creationId xmlns:a16="http://schemas.microsoft.com/office/drawing/2014/main" id="{5D83E85B-49EF-FB82-9F2B-57D32D8EB80C}"/>
              </a:ext>
            </a:extLst>
          </p:cNvPr>
          <p:cNvSpPr txBox="1"/>
          <p:nvPr/>
        </p:nvSpPr>
        <p:spPr>
          <a:xfrm>
            <a:off x="423650" y="3480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126371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>
          <a:extLst>
            <a:ext uri="{FF2B5EF4-FFF2-40B4-BE49-F238E27FC236}">
              <a16:creationId xmlns:a16="http://schemas.microsoft.com/office/drawing/2014/main" id="{DBA365B6-89CA-C2FD-93BB-B601379B63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883DEB0C-1063-DBDF-A9CE-66A6DAE5A2D1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44383AD1-433F-C64E-5998-205705B5DB9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8DD5A49B-697F-AFC7-72E6-9890DA512D3E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997BF0F-D8F9-8A24-143B-BFF9A2B7B0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3166" y="1492474"/>
            <a:ext cx="5863234" cy="5043722"/>
          </a:xfrm>
          <a:prstGeom prst="rect">
            <a:avLst/>
          </a:prstGeom>
        </p:spPr>
      </p:pic>
      <p:sp>
        <p:nvSpPr>
          <p:cNvPr id="7" name="Google Shape;274;p11">
            <a:extLst>
              <a:ext uri="{FF2B5EF4-FFF2-40B4-BE49-F238E27FC236}">
                <a16:creationId xmlns:a16="http://schemas.microsoft.com/office/drawing/2014/main" id="{2144D850-0E3D-0DEE-F371-57CE8EE8AAFC}"/>
              </a:ext>
            </a:extLst>
          </p:cNvPr>
          <p:cNvSpPr/>
          <p:nvPr/>
        </p:nvSpPr>
        <p:spPr>
          <a:xfrm>
            <a:off x="124" y="2780934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Google Shape;275;p11">
            <a:extLst>
              <a:ext uri="{FF2B5EF4-FFF2-40B4-BE49-F238E27FC236}">
                <a16:creationId xmlns:a16="http://schemas.microsoft.com/office/drawing/2014/main" id="{2F654508-A0E9-5D3C-3C3B-654E28047C7B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UML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스토리 보드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BAA11811-E9D5-39E7-6E78-3318AC45EF84}"/>
              </a:ext>
            </a:extLst>
          </p:cNvPr>
          <p:cNvSpPr txBox="1"/>
          <p:nvPr/>
        </p:nvSpPr>
        <p:spPr>
          <a:xfrm>
            <a:off x="3207505" y="423216"/>
            <a:ext cx="264600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스토리 보드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5" name="Google Shape;357;p13">
            <a:extLst>
              <a:ext uri="{FF2B5EF4-FFF2-40B4-BE49-F238E27FC236}">
                <a16:creationId xmlns:a16="http://schemas.microsoft.com/office/drawing/2014/main" id="{ACB9F380-C7C9-FE56-99E4-715824A21636}"/>
              </a:ext>
            </a:extLst>
          </p:cNvPr>
          <p:cNvSpPr txBox="1"/>
          <p:nvPr/>
        </p:nvSpPr>
        <p:spPr>
          <a:xfrm>
            <a:off x="5646480" y="643770"/>
            <a:ext cx="4799847" cy="39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</a:t>
            </a:r>
            <a:r>
              <a:rPr lang="en-US" altLang="ko-KR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 err="1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메인페이지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기준관리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생산보고서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게시판</a:t>
            </a:r>
            <a:endParaRPr b="0" i="0" u="none" strike="noStrike" cap="none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6" name="Google Shape;357;p13">
            <a:extLst>
              <a:ext uri="{FF2B5EF4-FFF2-40B4-BE49-F238E27FC236}">
                <a16:creationId xmlns:a16="http://schemas.microsoft.com/office/drawing/2014/main" id="{A5AC4D15-4D5C-3BCD-7CA8-94F940C02986}"/>
              </a:ext>
            </a:extLst>
          </p:cNvPr>
          <p:cNvSpPr txBox="1"/>
          <p:nvPr/>
        </p:nvSpPr>
        <p:spPr>
          <a:xfrm>
            <a:off x="3207503" y="1097266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 페이지 </a:t>
            </a: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mobile Version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3" name="Google Shape;340;g32825e5bbd8_0_4">
            <a:extLst>
              <a:ext uri="{FF2B5EF4-FFF2-40B4-BE49-F238E27FC236}">
                <a16:creationId xmlns:a16="http://schemas.microsoft.com/office/drawing/2014/main" id="{B8C2AAE6-F642-701F-EC17-DC82D16FD487}"/>
              </a:ext>
            </a:extLst>
          </p:cNvPr>
          <p:cNvSpPr txBox="1"/>
          <p:nvPr/>
        </p:nvSpPr>
        <p:spPr>
          <a:xfrm>
            <a:off x="423650" y="42705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340;g32825e5bbd8_0_4">
            <a:extLst>
              <a:ext uri="{FF2B5EF4-FFF2-40B4-BE49-F238E27FC236}">
                <a16:creationId xmlns:a16="http://schemas.microsoft.com/office/drawing/2014/main" id="{CC71EDDA-2B00-9188-4A36-31E8D2CD62E1}"/>
              </a:ext>
            </a:extLst>
          </p:cNvPr>
          <p:cNvSpPr txBox="1"/>
          <p:nvPr/>
        </p:nvSpPr>
        <p:spPr>
          <a:xfrm>
            <a:off x="423650" y="5061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340;g32825e5bbd8_0_4">
            <a:extLst>
              <a:ext uri="{FF2B5EF4-FFF2-40B4-BE49-F238E27FC236}">
                <a16:creationId xmlns:a16="http://schemas.microsoft.com/office/drawing/2014/main" id="{2EEF2CE0-6D54-D370-9956-00438E526E61}"/>
              </a:ext>
            </a:extLst>
          </p:cNvPr>
          <p:cNvSpPr txBox="1"/>
          <p:nvPr/>
        </p:nvSpPr>
        <p:spPr>
          <a:xfrm>
            <a:off x="423650" y="3480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230269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322;p12">
            <a:extLst>
              <a:ext uri="{FF2B5EF4-FFF2-40B4-BE49-F238E27FC236}">
                <a16:creationId xmlns:a16="http://schemas.microsoft.com/office/drawing/2014/main" id="{86A04AB8-C402-5711-57D7-A38F511011BE}"/>
              </a:ext>
            </a:extLst>
          </p:cNvPr>
          <p:cNvSpPr txBox="1"/>
          <p:nvPr/>
        </p:nvSpPr>
        <p:spPr>
          <a:xfrm>
            <a:off x="9318170" y="1097224"/>
            <a:ext cx="2066737" cy="4530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ko-KR" altLang="en-US" sz="2400" b="1" i="0" dirty="0">
                <a:solidFill>
                  <a:schemeClr val="bg1"/>
                </a:solidFill>
                <a:effectLst/>
                <a:latin typeface="+mj-ea"/>
                <a:ea typeface="+mj-ea"/>
              </a:rPr>
              <a:t>기준관리</a:t>
            </a:r>
            <a:r>
              <a:rPr lang="ko-KR" altLang="en-US" sz="1600" b="0" i="0" dirty="0">
                <a:solidFill>
                  <a:schemeClr val="bg1"/>
                </a:solidFill>
                <a:effectLst/>
                <a:latin typeface="+mj-ea"/>
                <a:ea typeface="+mj-ea"/>
              </a:rPr>
              <a:t> </a:t>
            </a:r>
            <a:endParaRPr lang="en-US" altLang="ko-KR" sz="1600" b="0" i="0" dirty="0">
              <a:solidFill>
                <a:schemeClr val="bg1"/>
              </a:solidFill>
              <a:effectLst/>
              <a:latin typeface="+mj-ea"/>
              <a:ea typeface="+mj-ea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ko-KR" altLang="en-US" sz="1600" b="0" i="0" dirty="0">
                <a:solidFill>
                  <a:schemeClr val="bg1"/>
                </a:solidFill>
                <a:effectLst/>
                <a:latin typeface="gg sans"/>
              </a:rPr>
              <a:t>생산과 관련된 기본 데이터</a:t>
            </a:r>
            <a:r>
              <a:rPr lang="en-US" altLang="ko-KR" sz="1600" b="0" i="0" dirty="0">
                <a:solidFill>
                  <a:schemeClr val="bg1"/>
                </a:solidFill>
                <a:effectLst/>
                <a:latin typeface="gg sans"/>
              </a:rPr>
              <a:t>(</a:t>
            </a:r>
            <a:r>
              <a:rPr lang="ko-KR" altLang="en-US" sz="1600" b="0" i="0" dirty="0">
                <a:solidFill>
                  <a:schemeClr val="bg1"/>
                </a:solidFill>
                <a:effectLst/>
                <a:latin typeface="gg sans"/>
              </a:rPr>
              <a:t>공정</a:t>
            </a:r>
            <a:r>
              <a:rPr lang="en-US" altLang="ko-KR" sz="1600" b="0" i="0" dirty="0">
                <a:solidFill>
                  <a:schemeClr val="bg1"/>
                </a:solidFill>
                <a:effectLst/>
                <a:latin typeface="gg sans"/>
              </a:rPr>
              <a:t>, </a:t>
            </a:r>
            <a:r>
              <a:rPr lang="ko-KR" altLang="en-US" sz="1600" b="0" i="0" dirty="0">
                <a:solidFill>
                  <a:schemeClr val="bg1"/>
                </a:solidFill>
                <a:effectLst/>
                <a:latin typeface="gg sans"/>
              </a:rPr>
              <a:t>설비</a:t>
            </a:r>
            <a:r>
              <a:rPr lang="en-US" altLang="ko-KR" sz="1600" b="0" i="0" dirty="0">
                <a:solidFill>
                  <a:schemeClr val="bg1"/>
                </a:solidFill>
                <a:effectLst/>
                <a:latin typeface="gg sans"/>
              </a:rPr>
              <a:t>, </a:t>
            </a:r>
            <a:r>
              <a:rPr lang="ko-KR" altLang="en-US" sz="1600" b="0" i="0" dirty="0">
                <a:solidFill>
                  <a:schemeClr val="bg1"/>
                </a:solidFill>
                <a:effectLst/>
                <a:latin typeface="gg sans"/>
              </a:rPr>
              <a:t>품목 등</a:t>
            </a:r>
            <a:r>
              <a:rPr lang="en-US" altLang="ko-KR" sz="1600" b="0" i="0" dirty="0">
                <a:solidFill>
                  <a:schemeClr val="bg1"/>
                </a:solidFill>
                <a:effectLst/>
                <a:latin typeface="gg sans"/>
              </a:rPr>
              <a:t>)</a:t>
            </a:r>
            <a:r>
              <a:rPr lang="ko-KR" altLang="en-US" sz="1600" b="0" i="0" dirty="0">
                <a:solidFill>
                  <a:schemeClr val="bg1"/>
                </a:solidFill>
                <a:effectLst/>
                <a:latin typeface="gg sans"/>
              </a:rPr>
              <a:t>를 설정하고 유지</a:t>
            </a:r>
            <a:r>
              <a:rPr lang="en-US" altLang="ko-KR" sz="1600" b="0" i="0" dirty="0">
                <a:solidFill>
                  <a:schemeClr val="bg1"/>
                </a:solidFill>
                <a:effectLst/>
                <a:latin typeface="gg sans"/>
              </a:rPr>
              <a:t>·</a:t>
            </a:r>
            <a:r>
              <a:rPr lang="ko-KR" altLang="en-US" sz="1600" b="0" i="0" dirty="0">
                <a:solidFill>
                  <a:schemeClr val="bg1"/>
                </a:solidFill>
                <a:effectLst/>
                <a:latin typeface="gg sans"/>
              </a:rPr>
              <a:t>관리하는 시스템</a:t>
            </a:r>
            <a:r>
              <a:rPr lang="en-US" altLang="ko-KR" sz="1600" b="0" i="0" dirty="0">
                <a:solidFill>
                  <a:schemeClr val="bg1"/>
                </a:solidFill>
                <a:effectLst/>
                <a:latin typeface="gg sans"/>
              </a:rPr>
              <a:t>.</a:t>
            </a:r>
            <a:endParaRPr lang="ko-KR" altLang="en-US" sz="1600" b="0" i="0" u="none" strike="noStrike" cap="none" dirty="0">
              <a:solidFill>
                <a:schemeClr val="bg1"/>
              </a:solidFill>
              <a:latin typeface="+mj-ea"/>
              <a:ea typeface="+mj-ea"/>
              <a:cs typeface="Arial"/>
              <a:sym typeface="Arial"/>
            </a:endParaRPr>
          </a:p>
        </p:txBody>
      </p:sp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86BC3C1C-98D5-CBB3-2F8E-7FC6E4410E76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42029C92-3132-7198-E459-4661EED58F0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55C2BF81-52F2-8BDC-BDBB-5302F953F7AF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274;p11">
            <a:extLst>
              <a:ext uri="{FF2B5EF4-FFF2-40B4-BE49-F238E27FC236}">
                <a16:creationId xmlns:a16="http://schemas.microsoft.com/office/drawing/2014/main" id="{35FD4953-FB6F-44F5-687C-E4BA6C5DEFD6}"/>
              </a:ext>
            </a:extLst>
          </p:cNvPr>
          <p:cNvSpPr/>
          <p:nvPr/>
        </p:nvSpPr>
        <p:spPr>
          <a:xfrm>
            <a:off x="124" y="2780934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Google Shape;275;p11">
            <a:extLst>
              <a:ext uri="{FF2B5EF4-FFF2-40B4-BE49-F238E27FC236}">
                <a16:creationId xmlns:a16="http://schemas.microsoft.com/office/drawing/2014/main" id="{42B6AC13-EA8C-578D-D721-6E8CDF985E20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UML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스토리 보드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589EC68-6EA9-3FDA-DDBF-E926648EF8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7504" y="1643410"/>
            <a:ext cx="5931136" cy="3886533"/>
          </a:xfrm>
          <a:prstGeom prst="rect">
            <a:avLst/>
          </a:prstGeom>
        </p:spPr>
      </p:pic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0929D173-DA32-2C38-6A27-56074E22475A}"/>
              </a:ext>
            </a:extLst>
          </p:cNvPr>
          <p:cNvSpPr txBox="1"/>
          <p:nvPr/>
        </p:nvSpPr>
        <p:spPr>
          <a:xfrm>
            <a:off x="3207505" y="423216"/>
            <a:ext cx="264600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스토리 보드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3" name="Google Shape;357;p13">
            <a:extLst>
              <a:ext uri="{FF2B5EF4-FFF2-40B4-BE49-F238E27FC236}">
                <a16:creationId xmlns:a16="http://schemas.microsoft.com/office/drawing/2014/main" id="{E3A95302-F4B7-EAFD-6594-84FEADB1DB85}"/>
              </a:ext>
            </a:extLst>
          </p:cNvPr>
          <p:cNvSpPr txBox="1"/>
          <p:nvPr/>
        </p:nvSpPr>
        <p:spPr>
          <a:xfrm>
            <a:off x="5646480" y="643770"/>
            <a:ext cx="4799847" cy="39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</a:t>
            </a:r>
            <a:r>
              <a:rPr lang="en-US" altLang="ko-KR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 err="1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메인페이지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기준관리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생산보고서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게시판</a:t>
            </a:r>
            <a:endParaRPr b="0" i="0" u="none" strike="noStrike" cap="none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5" name="Google Shape;357;p13">
            <a:extLst>
              <a:ext uri="{FF2B5EF4-FFF2-40B4-BE49-F238E27FC236}">
                <a16:creationId xmlns:a16="http://schemas.microsoft.com/office/drawing/2014/main" id="{F9B1F79D-A357-DE07-8568-49FAD4F83FB9}"/>
              </a:ext>
            </a:extLst>
          </p:cNvPr>
          <p:cNvSpPr txBox="1"/>
          <p:nvPr/>
        </p:nvSpPr>
        <p:spPr>
          <a:xfrm>
            <a:off x="3207503" y="1097266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기준 관리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3" name="Google Shape;340;g32825e5bbd8_0_4">
            <a:extLst>
              <a:ext uri="{FF2B5EF4-FFF2-40B4-BE49-F238E27FC236}">
                <a16:creationId xmlns:a16="http://schemas.microsoft.com/office/drawing/2014/main" id="{0A346039-1AB0-1946-6DD3-AACEB8F867F1}"/>
              </a:ext>
            </a:extLst>
          </p:cNvPr>
          <p:cNvSpPr txBox="1"/>
          <p:nvPr/>
        </p:nvSpPr>
        <p:spPr>
          <a:xfrm>
            <a:off x="423650" y="42705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340;g32825e5bbd8_0_4">
            <a:extLst>
              <a:ext uri="{FF2B5EF4-FFF2-40B4-BE49-F238E27FC236}">
                <a16:creationId xmlns:a16="http://schemas.microsoft.com/office/drawing/2014/main" id="{BA3B7C97-8FCB-0F06-78BC-D2C0CCDFF445}"/>
              </a:ext>
            </a:extLst>
          </p:cNvPr>
          <p:cNvSpPr txBox="1"/>
          <p:nvPr/>
        </p:nvSpPr>
        <p:spPr>
          <a:xfrm>
            <a:off x="423650" y="5061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340;g32825e5bbd8_0_4">
            <a:extLst>
              <a:ext uri="{FF2B5EF4-FFF2-40B4-BE49-F238E27FC236}">
                <a16:creationId xmlns:a16="http://schemas.microsoft.com/office/drawing/2014/main" id="{98AD5C37-208D-BBB8-D6DF-088FEC4FE02C}"/>
              </a:ext>
            </a:extLst>
          </p:cNvPr>
          <p:cNvSpPr txBox="1"/>
          <p:nvPr/>
        </p:nvSpPr>
        <p:spPr>
          <a:xfrm>
            <a:off x="423650" y="3480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764543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86BC3C1C-98D5-CBB3-2F8E-7FC6E4410E76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42029C92-3132-7198-E459-4661EED58F0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55C2BF81-52F2-8BDC-BDBB-5302F953F7AF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274;p11">
            <a:extLst>
              <a:ext uri="{FF2B5EF4-FFF2-40B4-BE49-F238E27FC236}">
                <a16:creationId xmlns:a16="http://schemas.microsoft.com/office/drawing/2014/main" id="{35FD4953-FB6F-44F5-687C-E4BA6C5DEFD6}"/>
              </a:ext>
            </a:extLst>
          </p:cNvPr>
          <p:cNvSpPr/>
          <p:nvPr/>
        </p:nvSpPr>
        <p:spPr>
          <a:xfrm>
            <a:off x="124" y="2780934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Google Shape;275;p11">
            <a:extLst>
              <a:ext uri="{FF2B5EF4-FFF2-40B4-BE49-F238E27FC236}">
                <a16:creationId xmlns:a16="http://schemas.microsoft.com/office/drawing/2014/main" id="{42B6AC13-EA8C-578D-D721-6E8CDF985E20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UML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스토리 보드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8FA60F2-F948-5BA5-3B9A-820FF02572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9650" y="1780636"/>
            <a:ext cx="8944474" cy="4193608"/>
          </a:xfrm>
          <a:prstGeom prst="rect">
            <a:avLst/>
          </a:prstGeom>
        </p:spPr>
      </p:pic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BF6B9A91-C1FD-DEB3-5801-53A3A12229E4}"/>
              </a:ext>
            </a:extLst>
          </p:cNvPr>
          <p:cNvSpPr txBox="1"/>
          <p:nvPr/>
        </p:nvSpPr>
        <p:spPr>
          <a:xfrm>
            <a:off x="3207505" y="423216"/>
            <a:ext cx="264600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스토리 보드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3" name="Google Shape;357;p13">
            <a:extLst>
              <a:ext uri="{FF2B5EF4-FFF2-40B4-BE49-F238E27FC236}">
                <a16:creationId xmlns:a16="http://schemas.microsoft.com/office/drawing/2014/main" id="{C3068EF4-F938-4CE7-455C-DA3D62F634BE}"/>
              </a:ext>
            </a:extLst>
          </p:cNvPr>
          <p:cNvSpPr txBox="1"/>
          <p:nvPr/>
        </p:nvSpPr>
        <p:spPr>
          <a:xfrm>
            <a:off x="5646480" y="643770"/>
            <a:ext cx="4799847" cy="39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</a:t>
            </a:r>
            <a:r>
              <a:rPr lang="en-US" altLang="ko-KR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 err="1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메인페이지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기준관리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생산보고서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게시판</a:t>
            </a:r>
            <a:endParaRPr b="0" i="0" u="none" strike="noStrike" cap="none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5" name="Google Shape;357;p13">
            <a:extLst>
              <a:ext uri="{FF2B5EF4-FFF2-40B4-BE49-F238E27FC236}">
                <a16:creationId xmlns:a16="http://schemas.microsoft.com/office/drawing/2014/main" id="{58B80A7F-5C73-7C43-48EF-1BAAF6E27D82}"/>
              </a:ext>
            </a:extLst>
          </p:cNvPr>
          <p:cNvSpPr txBox="1"/>
          <p:nvPr/>
        </p:nvSpPr>
        <p:spPr>
          <a:xfrm>
            <a:off x="3207503" y="1097266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생산공정 설명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2" name="Google Shape;340;g32825e5bbd8_0_4">
            <a:extLst>
              <a:ext uri="{FF2B5EF4-FFF2-40B4-BE49-F238E27FC236}">
                <a16:creationId xmlns:a16="http://schemas.microsoft.com/office/drawing/2014/main" id="{0D1D2BA8-07F8-998D-7892-465C4BECC56D}"/>
              </a:ext>
            </a:extLst>
          </p:cNvPr>
          <p:cNvSpPr txBox="1"/>
          <p:nvPr/>
        </p:nvSpPr>
        <p:spPr>
          <a:xfrm>
            <a:off x="423650" y="42705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340;g32825e5bbd8_0_4">
            <a:extLst>
              <a:ext uri="{FF2B5EF4-FFF2-40B4-BE49-F238E27FC236}">
                <a16:creationId xmlns:a16="http://schemas.microsoft.com/office/drawing/2014/main" id="{DBDB239D-8D0D-DA3B-39C7-5FAF5F832AE0}"/>
              </a:ext>
            </a:extLst>
          </p:cNvPr>
          <p:cNvSpPr txBox="1"/>
          <p:nvPr/>
        </p:nvSpPr>
        <p:spPr>
          <a:xfrm>
            <a:off x="423650" y="5061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340;g32825e5bbd8_0_4">
            <a:extLst>
              <a:ext uri="{FF2B5EF4-FFF2-40B4-BE49-F238E27FC236}">
                <a16:creationId xmlns:a16="http://schemas.microsoft.com/office/drawing/2014/main" id="{42A5386E-E2F6-D607-DA9F-CF618EFCE935}"/>
              </a:ext>
            </a:extLst>
          </p:cNvPr>
          <p:cNvSpPr txBox="1"/>
          <p:nvPr/>
        </p:nvSpPr>
        <p:spPr>
          <a:xfrm>
            <a:off x="423650" y="3480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678460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86BC3C1C-98D5-CBB3-2F8E-7FC6E4410E76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42029C92-3132-7198-E459-4661EED58F0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55C2BF81-52F2-8BDC-BDBB-5302F953F7AF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274;p11">
            <a:extLst>
              <a:ext uri="{FF2B5EF4-FFF2-40B4-BE49-F238E27FC236}">
                <a16:creationId xmlns:a16="http://schemas.microsoft.com/office/drawing/2014/main" id="{35FD4953-FB6F-44F5-687C-E4BA6C5DEFD6}"/>
              </a:ext>
            </a:extLst>
          </p:cNvPr>
          <p:cNvSpPr/>
          <p:nvPr/>
        </p:nvSpPr>
        <p:spPr>
          <a:xfrm>
            <a:off x="124" y="2780934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Google Shape;275;p11">
            <a:extLst>
              <a:ext uri="{FF2B5EF4-FFF2-40B4-BE49-F238E27FC236}">
                <a16:creationId xmlns:a16="http://schemas.microsoft.com/office/drawing/2014/main" id="{42B6AC13-EA8C-578D-D721-6E8CDF985E20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UML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스토리 보드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8D66404A-E7AF-4B55-A437-F5043B22E4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6033" y="1985288"/>
            <a:ext cx="9045440" cy="4077066"/>
          </a:xfrm>
          <a:prstGeom prst="rect">
            <a:avLst/>
          </a:prstGeom>
        </p:spPr>
      </p:pic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448464C9-8FB5-4596-3259-B3815B3E4E60}"/>
              </a:ext>
            </a:extLst>
          </p:cNvPr>
          <p:cNvSpPr txBox="1"/>
          <p:nvPr/>
        </p:nvSpPr>
        <p:spPr>
          <a:xfrm>
            <a:off x="3207505" y="423216"/>
            <a:ext cx="264600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스토리 보드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5" name="Google Shape;357;p13">
            <a:extLst>
              <a:ext uri="{FF2B5EF4-FFF2-40B4-BE49-F238E27FC236}">
                <a16:creationId xmlns:a16="http://schemas.microsoft.com/office/drawing/2014/main" id="{FC79EBFD-3D52-9D07-6416-331997DB2A27}"/>
              </a:ext>
            </a:extLst>
          </p:cNvPr>
          <p:cNvSpPr txBox="1"/>
          <p:nvPr/>
        </p:nvSpPr>
        <p:spPr>
          <a:xfrm>
            <a:off x="5646480" y="643770"/>
            <a:ext cx="4799847" cy="39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</a:t>
            </a:r>
            <a:r>
              <a:rPr lang="en-US" altLang="ko-KR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 err="1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메인페이지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기준관리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생산보고서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게시판</a:t>
            </a:r>
            <a:endParaRPr b="0" i="0" u="none" strike="noStrike" cap="none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3" name="Google Shape;357;p13">
            <a:extLst>
              <a:ext uri="{FF2B5EF4-FFF2-40B4-BE49-F238E27FC236}">
                <a16:creationId xmlns:a16="http://schemas.microsoft.com/office/drawing/2014/main" id="{0FAEEC9A-A6E9-5510-E719-383F20B80954}"/>
              </a:ext>
            </a:extLst>
          </p:cNvPr>
          <p:cNvSpPr txBox="1"/>
          <p:nvPr/>
        </p:nvSpPr>
        <p:spPr>
          <a:xfrm>
            <a:off x="3207503" y="1097266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검사기준 품질목표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2" name="Google Shape;340;g32825e5bbd8_0_4">
            <a:extLst>
              <a:ext uri="{FF2B5EF4-FFF2-40B4-BE49-F238E27FC236}">
                <a16:creationId xmlns:a16="http://schemas.microsoft.com/office/drawing/2014/main" id="{D36E5641-4618-8E56-4265-C72311A8EFC9}"/>
              </a:ext>
            </a:extLst>
          </p:cNvPr>
          <p:cNvSpPr txBox="1"/>
          <p:nvPr/>
        </p:nvSpPr>
        <p:spPr>
          <a:xfrm>
            <a:off x="423650" y="42705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340;g32825e5bbd8_0_4">
            <a:extLst>
              <a:ext uri="{FF2B5EF4-FFF2-40B4-BE49-F238E27FC236}">
                <a16:creationId xmlns:a16="http://schemas.microsoft.com/office/drawing/2014/main" id="{722A124C-AF58-9959-89E6-40E0C8DD43A0}"/>
              </a:ext>
            </a:extLst>
          </p:cNvPr>
          <p:cNvSpPr txBox="1"/>
          <p:nvPr/>
        </p:nvSpPr>
        <p:spPr>
          <a:xfrm>
            <a:off x="423650" y="5061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340;g32825e5bbd8_0_4">
            <a:extLst>
              <a:ext uri="{FF2B5EF4-FFF2-40B4-BE49-F238E27FC236}">
                <a16:creationId xmlns:a16="http://schemas.microsoft.com/office/drawing/2014/main" id="{B05DE48A-2E5A-E356-BC6C-AD7AF80D6F46}"/>
              </a:ext>
            </a:extLst>
          </p:cNvPr>
          <p:cNvSpPr txBox="1"/>
          <p:nvPr/>
        </p:nvSpPr>
        <p:spPr>
          <a:xfrm>
            <a:off x="423650" y="3480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195903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322;p12">
            <a:extLst>
              <a:ext uri="{FF2B5EF4-FFF2-40B4-BE49-F238E27FC236}">
                <a16:creationId xmlns:a16="http://schemas.microsoft.com/office/drawing/2014/main" id="{86A04AB8-C402-5711-57D7-A38F511011BE}"/>
              </a:ext>
            </a:extLst>
          </p:cNvPr>
          <p:cNvSpPr txBox="1"/>
          <p:nvPr/>
        </p:nvSpPr>
        <p:spPr>
          <a:xfrm>
            <a:off x="8101768" y="1780636"/>
            <a:ext cx="3340500" cy="4048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ko-KR" altLang="en-US" sz="1600" b="0" i="0" dirty="0">
                <a:solidFill>
                  <a:schemeClr val="bg1"/>
                </a:solidFill>
                <a:effectLst/>
                <a:latin typeface="+mj-ea"/>
                <a:ea typeface="+mj-ea"/>
              </a:rPr>
              <a:t>기준관리 </a:t>
            </a:r>
            <a:endParaRPr lang="en-US" altLang="ko-KR" sz="1600" b="0" i="0" dirty="0">
              <a:solidFill>
                <a:schemeClr val="bg1"/>
              </a:solidFill>
              <a:effectLst/>
              <a:latin typeface="+mj-ea"/>
              <a:ea typeface="+mj-ea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ko-KR" altLang="en-US" sz="2000" b="0" i="0" dirty="0">
                <a:solidFill>
                  <a:schemeClr val="bg1"/>
                </a:solidFill>
                <a:effectLst/>
                <a:latin typeface="gg sans"/>
              </a:rPr>
              <a:t>생산과 관련된 기본 데이터</a:t>
            </a:r>
            <a:r>
              <a:rPr lang="en-US" altLang="ko-KR" sz="2000" b="0" i="0" dirty="0">
                <a:solidFill>
                  <a:schemeClr val="bg1"/>
                </a:solidFill>
                <a:effectLst/>
                <a:latin typeface="gg sans"/>
              </a:rPr>
              <a:t>(</a:t>
            </a:r>
            <a:r>
              <a:rPr lang="ko-KR" altLang="en-US" sz="2000" b="0" i="0" dirty="0">
                <a:solidFill>
                  <a:schemeClr val="bg1"/>
                </a:solidFill>
                <a:effectLst/>
                <a:latin typeface="gg sans"/>
              </a:rPr>
              <a:t>공정</a:t>
            </a:r>
            <a:r>
              <a:rPr lang="en-US" altLang="ko-KR" sz="2000" b="0" i="0" dirty="0">
                <a:solidFill>
                  <a:schemeClr val="bg1"/>
                </a:solidFill>
                <a:effectLst/>
                <a:latin typeface="gg sans"/>
              </a:rPr>
              <a:t>, </a:t>
            </a:r>
            <a:r>
              <a:rPr lang="ko-KR" altLang="en-US" sz="2000" b="0" i="0" dirty="0">
                <a:solidFill>
                  <a:schemeClr val="bg1"/>
                </a:solidFill>
                <a:effectLst/>
                <a:latin typeface="gg sans"/>
              </a:rPr>
              <a:t>설비</a:t>
            </a:r>
            <a:r>
              <a:rPr lang="en-US" altLang="ko-KR" sz="2000" b="0" i="0" dirty="0">
                <a:solidFill>
                  <a:schemeClr val="bg1"/>
                </a:solidFill>
                <a:effectLst/>
                <a:latin typeface="gg sans"/>
              </a:rPr>
              <a:t>, </a:t>
            </a:r>
            <a:r>
              <a:rPr lang="ko-KR" altLang="en-US" sz="2000" b="0" i="0" dirty="0">
                <a:solidFill>
                  <a:schemeClr val="bg1"/>
                </a:solidFill>
                <a:effectLst/>
                <a:latin typeface="gg sans"/>
              </a:rPr>
              <a:t>품목 등</a:t>
            </a:r>
            <a:r>
              <a:rPr lang="en-US" altLang="ko-KR" sz="2000" b="0" i="0" dirty="0">
                <a:solidFill>
                  <a:schemeClr val="bg1"/>
                </a:solidFill>
                <a:effectLst/>
                <a:latin typeface="gg sans"/>
              </a:rPr>
              <a:t>)</a:t>
            </a:r>
            <a:r>
              <a:rPr lang="ko-KR" altLang="en-US" sz="2000" b="0" i="0" dirty="0">
                <a:solidFill>
                  <a:schemeClr val="bg1"/>
                </a:solidFill>
                <a:effectLst/>
                <a:latin typeface="gg sans"/>
              </a:rPr>
              <a:t>를 설정하고 유지</a:t>
            </a:r>
            <a:r>
              <a:rPr lang="en-US" altLang="ko-KR" sz="2000" b="0" i="0" dirty="0">
                <a:solidFill>
                  <a:schemeClr val="bg1"/>
                </a:solidFill>
                <a:effectLst/>
                <a:latin typeface="gg sans"/>
              </a:rPr>
              <a:t>·</a:t>
            </a:r>
            <a:r>
              <a:rPr lang="ko-KR" altLang="en-US" sz="2000" b="0" i="0" dirty="0">
                <a:solidFill>
                  <a:schemeClr val="bg1"/>
                </a:solidFill>
                <a:effectLst/>
                <a:latin typeface="gg sans"/>
              </a:rPr>
              <a:t>관리하는 시스템</a:t>
            </a:r>
            <a:r>
              <a:rPr lang="en-US" altLang="ko-KR" sz="2000" b="0" i="0" dirty="0">
                <a:solidFill>
                  <a:schemeClr val="bg1"/>
                </a:solidFill>
                <a:effectLst/>
                <a:latin typeface="gg sans"/>
              </a:rPr>
              <a:t>.</a:t>
            </a:r>
            <a:endParaRPr lang="ko-KR" altLang="en-US" sz="1600" b="0" i="0" u="none" strike="noStrike" cap="none" dirty="0">
              <a:solidFill>
                <a:schemeClr val="bg1"/>
              </a:solidFill>
              <a:latin typeface="+mj-ea"/>
              <a:ea typeface="+mj-ea"/>
              <a:cs typeface="Arial"/>
              <a:sym typeface="Arial"/>
            </a:endParaRPr>
          </a:p>
        </p:txBody>
      </p:sp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86BC3C1C-98D5-CBB3-2F8E-7FC6E4410E76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42029C92-3132-7198-E459-4661EED58F0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55C2BF81-52F2-8BDC-BDBB-5302F953F7AF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E17F83-5035-375B-0A7C-EFBB89EF45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7503" y="1493447"/>
            <a:ext cx="4563444" cy="5148326"/>
          </a:xfrm>
          <a:prstGeom prst="rect">
            <a:avLst/>
          </a:prstGeom>
        </p:spPr>
      </p:pic>
      <p:sp>
        <p:nvSpPr>
          <p:cNvPr id="7" name="Google Shape;274;p11">
            <a:extLst>
              <a:ext uri="{FF2B5EF4-FFF2-40B4-BE49-F238E27FC236}">
                <a16:creationId xmlns:a16="http://schemas.microsoft.com/office/drawing/2014/main" id="{A7CA922D-2D71-BF56-D811-CBC072A8A5BA}"/>
              </a:ext>
            </a:extLst>
          </p:cNvPr>
          <p:cNvSpPr/>
          <p:nvPr/>
        </p:nvSpPr>
        <p:spPr>
          <a:xfrm>
            <a:off x="124" y="2780934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Google Shape;275;p11">
            <a:extLst>
              <a:ext uri="{FF2B5EF4-FFF2-40B4-BE49-F238E27FC236}">
                <a16:creationId xmlns:a16="http://schemas.microsoft.com/office/drawing/2014/main" id="{50B81EA9-FB9E-8B8B-01C0-13D36DA35E57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UML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스토리 보드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8C88445D-7FDB-34B5-FAAA-FB5BF32B30E9}"/>
              </a:ext>
            </a:extLst>
          </p:cNvPr>
          <p:cNvSpPr txBox="1"/>
          <p:nvPr/>
        </p:nvSpPr>
        <p:spPr>
          <a:xfrm>
            <a:off x="3207505" y="423216"/>
            <a:ext cx="264600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스토리 보드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2" name="Google Shape;357;p13">
            <a:extLst>
              <a:ext uri="{FF2B5EF4-FFF2-40B4-BE49-F238E27FC236}">
                <a16:creationId xmlns:a16="http://schemas.microsoft.com/office/drawing/2014/main" id="{EE08F116-3088-2DE1-B96C-18B844C4DE1D}"/>
              </a:ext>
            </a:extLst>
          </p:cNvPr>
          <p:cNvSpPr txBox="1"/>
          <p:nvPr/>
        </p:nvSpPr>
        <p:spPr>
          <a:xfrm>
            <a:off x="5646480" y="643770"/>
            <a:ext cx="4799847" cy="39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</a:t>
            </a:r>
            <a:r>
              <a:rPr lang="en-US" altLang="ko-KR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 err="1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메인페이지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기준관리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생산보고서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게시판</a:t>
            </a:r>
            <a:endParaRPr b="0" i="0" u="none" strike="noStrike" cap="none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3" name="Google Shape;357;p13">
            <a:extLst>
              <a:ext uri="{FF2B5EF4-FFF2-40B4-BE49-F238E27FC236}">
                <a16:creationId xmlns:a16="http://schemas.microsoft.com/office/drawing/2014/main" id="{33FC9603-FFCE-ACE3-550E-C8DA8ADCDD1B}"/>
              </a:ext>
            </a:extLst>
          </p:cNvPr>
          <p:cNvSpPr txBox="1"/>
          <p:nvPr/>
        </p:nvSpPr>
        <p:spPr>
          <a:xfrm>
            <a:off x="3207503" y="1097266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BOM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4" name="Google Shape;340;g32825e5bbd8_0_4">
            <a:extLst>
              <a:ext uri="{FF2B5EF4-FFF2-40B4-BE49-F238E27FC236}">
                <a16:creationId xmlns:a16="http://schemas.microsoft.com/office/drawing/2014/main" id="{34196A3E-587A-CC16-CF6F-084DFB238F8E}"/>
              </a:ext>
            </a:extLst>
          </p:cNvPr>
          <p:cNvSpPr txBox="1"/>
          <p:nvPr/>
        </p:nvSpPr>
        <p:spPr>
          <a:xfrm>
            <a:off x="423650" y="42705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340;g32825e5bbd8_0_4">
            <a:extLst>
              <a:ext uri="{FF2B5EF4-FFF2-40B4-BE49-F238E27FC236}">
                <a16:creationId xmlns:a16="http://schemas.microsoft.com/office/drawing/2014/main" id="{043D3F77-B57F-1951-16E6-005B38F17FE4}"/>
              </a:ext>
            </a:extLst>
          </p:cNvPr>
          <p:cNvSpPr txBox="1"/>
          <p:nvPr/>
        </p:nvSpPr>
        <p:spPr>
          <a:xfrm>
            <a:off x="423650" y="5061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340;g32825e5bbd8_0_4">
            <a:extLst>
              <a:ext uri="{FF2B5EF4-FFF2-40B4-BE49-F238E27FC236}">
                <a16:creationId xmlns:a16="http://schemas.microsoft.com/office/drawing/2014/main" id="{C2FFE840-27F7-E78F-9619-23C684E7E365}"/>
              </a:ext>
            </a:extLst>
          </p:cNvPr>
          <p:cNvSpPr txBox="1"/>
          <p:nvPr/>
        </p:nvSpPr>
        <p:spPr>
          <a:xfrm>
            <a:off x="423650" y="3480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239989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22;p12">
            <a:extLst>
              <a:ext uri="{FF2B5EF4-FFF2-40B4-BE49-F238E27FC236}">
                <a16:creationId xmlns:a16="http://schemas.microsoft.com/office/drawing/2014/main" id="{1B869657-EAC1-92B0-9DBF-FFE92C399447}"/>
              </a:ext>
            </a:extLst>
          </p:cNvPr>
          <p:cNvSpPr txBox="1"/>
          <p:nvPr/>
        </p:nvSpPr>
        <p:spPr>
          <a:xfrm>
            <a:off x="8949902" y="1537674"/>
            <a:ext cx="2992850" cy="4048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ko-KR" altLang="en-US" sz="2200" b="1" i="0" dirty="0">
                <a:solidFill>
                  <a:schemeClr val="bg1"/>
                </a:solidFill>
                <a:effectLst/>
                <a:latin typeface="gg sans"/>
              </a:rPr>
              <a:t>생산계획</a:t>
            </a:r>
            <a:endParaRPr lang="en-US" altLang="ko-KR" sz="2200" b="1" dirty="0">
              <a:solidFill>
                <a:schemeClr val="bg1"/>
              </a:solidFill>
              <a:latin typeface="gg san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ko-KR" altLang="en-US" sz="1500" b="0" i="0" dirty="0">
                <a:solidFill>
                  <a:schemeClr val="bg1"/>
                </a:solidFill>
                <a:effectLst/>
                <a:latin typeface="gg sans"/>
              </a:rPr>
              <a:t>생산 목표를 달성하기 위해 일정</a:t>
            </a:r>
            <a:r>
              <a:rPr lang="en-US" altLang="ko-KR" sz="1500" b="0" i="0" dirty="0">
                <a:solidFill>
                  <a:schemeClr val="bg1"/>
                </a:solidFill>
                <a:effectLst/>
                <a:latin typeface="gg sans"/>
              </a:rPr>
              <a:t>, </a:t>
            </a:r>
            <a:r>
              <a:rPr lang="ko-KR" altLang="en-US" sz="1500" b="0" i="0" dirty="0">
                <a:solidFill>
                  <a:schemeClr val="bg1"/>
                </a:solidFill>
                <a:effectLst/>
                <a:latin typeface="gg sans"/>
              </a:rPr>
              <a:t>자원</a:t>
            </a:r>
            <a:r>
              <a:rPr lang="en-US" altLang="ko-KR" sz="1500" b="0" i="0" dirty="0">
                <a:solidFill>
                  <a:schemeClr val="bg1"/>
                </a:solidFill>
                <a:effectLst/>
                <a:latin typeface="gg sans"/>
              </a:rPr>
              <a:t>, </a:t>
            </a:r>
            <a:r>
              <a:rPr lang="ko-KR" altLang="en-US" sz="1500" b="0" i="0" dirty="0">
                <a:solidFill>
                  <a:schemeClr val="bg1"/>
                </a:solidFill>
                <a:effectLst/>
                <a:latin typeface="gg sans"/>
              </a:rPr>
              <a:t>생산량 등을 체계적으로 계획하는 과정</a:t>
            </a:r>
            <a:r>
              <a:rPr lang="en-US" altLang="ko-KR" sz="1500" b="0" i="0" dirty="0">
                <a:solidFill>
                  <a:schemeClr val="bg1"/>
                </a:solidFill>
                <a:effectLst/>
                <a:latin typeface="gg sans"/>
              </a:rPr>
              <a:t>.</a:t>
            </a:r>
            <a:endParaRPr sz="1500" b="0" i="0" u="none" strike="noStrike" cap="none" dirty="0">
              <a:solidFill>
                <a:schemeClr val="bg1"/>
              </a:solidFill>
              <a:latin typeface="+mj-ea"/>
              <a:ea typeface="+mj-ea"/>
              <a:cs typeface="Arial"/>
              <a:sym typeface="Arial"/>
            </a:endParaRPr>
          </a:p>
        </p:txBody>
      </p:sp>
      <p:sp>
        <p:nvSpPr>
          <p:cNvPr id="11" name="Google Shape;337;g32825e5bbd8_0_4">
            <a:extLst>
              <a:ext uri="{FF2B5EF4-FFF2-40B4-BE49-F238E27FC236}">
                <a16:creationId xmlns:a16="http://schemas.microsoft.com/office/drawing/2014/main" id="{117321BF-E18C-B2E5-BD27-F95929C28A5E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" name="Google Shape;338;g32825e5bbd8_0_4">
            <a:extLst>
              <a:ext uri="{FF2B5EF4-FFF2-40B4-BE49-F238E27FC236}">
                <a16:creationId xmlns:a16="http://schemas.microsoft.com/office/drawing/2014/main" id="{0851F811-8C45-0014-BC7F-BCC776063F5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340;g32825e5bbd8_0_4">
            <a:extLst>
              <a:ext uri="{FF2B5EF4-FFF2-40B4-BE49-F238E27FC236}">
                <a16:creationId xmlns:a16="http://schemas.microsoft.com/office/drawing/2014/main" id="{63D76C20-7510-357C-77A4-BFB1B8CC73A5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274;p11">
            <a:extLst>
              <a:ext uri="{FF2B5EF4-FFF2-40B4-BE49-F238E27FC236}">
                <a16:creationId xmlns:a16="http://schemas.microsoft.com/office/drawing/2014/main" id="{33E9EA3F-3017-86C4-6630-9EBB03103BCC}"/>
              </a:ext>
            </a:extLst>
          </p:cNvPr>
          <p:cNvSpPr/>
          <p:nvPr/>
        </p:nvSpPr>
        <p:spPr>
          <a:xfrm>
            <a:off x="124" y="2780934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275;p11">
            <a:extLst>
              <a:ext uri="{FF2B5EF4-FFF2-40B4-BE49-F238E27FC236}">
                <a16:creationId xmlns:a16="http://schemas.microsoft.com/office/drawing/2014/main" id="{5DE688CD-2EC3-5A4E-AE2E-3B8D60F2A2C8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UML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스토리 보드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5" name="Google Shape;357;p13">
            <a:extLst>
              <a:ext uri="{FF2B5EF4-FFF2-40B4-BE49-F238E27FC236}">
                <a16:creationId xmlns:a16="http://schemas.microsoft.com/office/drawing/2014/main" id="{5AD2910F-04A9-ECBC-5E71-5C757BDE0882}"/>
              </a:ext>
            </a:extLst>
          </p:cNvPr>
          <p:cNvSpPr txBox="1"/>
          <p:nvPr/>
        </p:nvSpPr>
        <p:spPr>
          <a:xfrm>
            <a:off x="3207505" y="423216"/>
            <a:ext cx="264600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스토리 보드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6" name="Google Shape;357;p13">
            <a:extLst>
              <a:ext uri="{FF2B5EF4-FFF2-40B4-BE49-F238E27FC236}">
                <a16:creationId xmlns:a16="http://schemas.microsoft.com/office/drawing/2014/main" id="{ED577D83-B081-E524-8360-70EC125CB972}"/>
              </a:ext>
            </a:extLst>
          </p:cNvPr>
          <p:cNvSpPr txBox="1"/>
          <p:nvPr/>
        </p:nvSpPr>
        <p:spPr>
          <a:xfrm>
            <a:off x="5646480" y="643770"/>
            <a:ext cx="4799847" cy="39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</a:t>
            </a:r>
            <a:r>
              <a:rPr lang="en-US" altLang="ko-KR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 err="1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메인페이지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기준관리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생산보고서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게시판</a:t>
            </a:r>
            <a:endParaRPr b="0" i="0" u="none" strike="noStrike" cap="none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708E6BB7-669A-43DE-5F9C-ABC8228422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0008" y="1537674"/>
            <a:ext cx="5906993" cy="417977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A1C4CCC4-7AFA-437C-3C2A-10C77EFD63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5721" y="5443311"/>
            <a:ext cx="4562787" cy="128402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2D6CB646-ED7B-D97B-33E6-751E97D8215E}"/>
              </a:ext>
            </a:extLst>
          </p:cNvPr>
          <p:cNvSpPr/>
          <p:nvPr/>
        </p:nvSpPr>
        <p:spPr>
          <a:xfrm>
            <a:off x="5853505" y="4017818"/>
            <a:ext cx="621186" cy="31403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87FB683B-D41D-0AE2-109D-1DBBB0AA6C64}"/>
              </a:ext>
            </a:extLst>
          </p:cNvPr>
          <p:cNvCxnSpPr/>
          <p:nvPr/>
        </p:nvCxnSpPr>
        <p:spPr>
          <a:xfrm>
            <a:off x="6426531" y="4331855"/>
            <a:ext cx="1902691" cy="118225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그림 20">
            <a:extLst>
              <a:ext uri="{FF2B5EF4-FFF2-40B4-BE49-F238E27FC236}">
                <a16:creationId xmlns:a16="http://schemas.microsoft.com/office/drawing/2014/main" id="{5D2D3B0B-AF4F-5F07-7999-C0BFA18ED5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41139" y="1455963"/>
            <a:ext cx="3262025" cy="1389026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8FB82695-CF87-FB08-46FA-E819A764D228}"/>
              </a:ext>
            </a:extLst>
          </p:cNvPr>
          <p:cNvSpPr/>
          <p:nvPr/>
        </p:nvSpPr>
        <p:spPr>
          <a:xfrm>
            <a:off x="6536996" y="4017818"/>
            <a:ext cx="621186" cy="31403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ABBD687-6A92-8843-8F9C-2666A801D302}"/>
              </a:ext>
            </a:extLst>
          </p:cNvPr>
          <p:cNvCxnSpPr>
            <a:cxnSpLocks/>
          </p:cNvCxnSpPr>
          <p:nvPr/>
        </p:nvCxnSpPr>
        <p:spPr>
          <a:xfrm flipV="1">
            <a:off x="7130607" y="2752725"/>
            <a:ext cx="1753539" cy="131431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Google Shape;357;p13">
            <a:extLst>
              <a:ext uri="{FF2B5EF4-FFF2-40B4-BE49-F238E27FC236}">
                <a16:creationId xmlns:a16="http://schemas.microsoft.com/office/drawing/2014/main" id="{E4D6C7CC-A283-8A22-F70C-4041C5418C2E}"/>
              </a:ext>
            </a:extLst>
          </p:cNvPr>
          <p:cNvSpPr txBox="1"/>
          <p:nvPr/>
        </p:nvSpPr>
        <p:spPr>
          <a:xfrm>
            <a:off x="3207503" y="1097266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생산관리 계획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0" name="Google Shape;340;g32825e5bbd8_0_4">
            <a:extLst>
              <a:ext uri="{FF2B5EF4-FFF2-40B4-BE49-F238E27FC236}">
                <a16:creationId xmlns:a16="http://schemas.microsoft.com/office/drawing/2014/main" id="{3A4F93EE-8D55-927E-3B7D-B4EA403039A1}"/>
              </a:ext>
            </a:extLst>
          </p:cNvPr>
          <p:cNvSpPr txBox="1"/>
          <p:nvPr/>
        </p:nvSpPr>
        <p:spPr>
          <a:xfrm>
            <a:off x="423650" y="42705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340;g32825e5bbd8_0_4">
            <a:extLst>
              <a:ext uri="{FF2B5EF4-FFF2-40B4-BE49-F238E27FC236}">
                <a16:creationId xmlns:a16="http://schemas.microsoft.com/office/drawing/2014/main" id="{08B12C8A-EFBC-5696-D9FA-94C26DAABB29}"/>
              </a:ext>
            </a:extLst>
          </p:cNvPr>
          <p:cNvSpPr txBox="1"/>
          <p:nvPr/>
        </p:nvSpPr>
        <p:spPr>
          <a:xfrm>
            <a:off x="423650" y="5061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340;g32825e5bbd8_0_4">
            <a:extLst>
              <a:ext uri="{FF2B5EF4-FFF2-40B4-BE49-F238E27FC236}">
                <a16:creationId xmlns:a16="http://schemas.microsoft.com/office/drawing/2014/main" id="{2E8F21C8-F4D5-FAD8-D987-274A097AB73C}"/>
              </a:ext>
            </a:extLst>
          </p:cNvPr>
          <p:cNvSpPr txBox="1"/>
          <p:nvPr/>
        </p:nvSpPr>
        <p:spPr>
          <a:xfrm>
            <a:off x="423650" y="3480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440367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"/>
          <p:cNvSpPr txBox="1">
            <a:spLocks noGrp="1"/>
          </p:cNvSpPr>
          <p:nvPr>
            <p:ph type="title"/>
          </p:nvPr>
        </p:nvSpPr>
        <p:spPr>
          <a:xfrm>
            <a:off x="8333649" y="522402"/>
            <a:ext cx="3150140" cy="625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en-US"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CONTENT</a:t>
            </a:r>
            <a:endParaRPr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2"/>
          <p:cNvSpPr txBox="1">
            <a:spLocks noGrp="1"/>
          </p:cNvSpPr>
          <p:nvPr>
            <p:ph type="body" idx="1"/>
          </p:nvPr>
        </p:nvSpPr>
        <p:spPr>
          <a:xfrm>
            <a:off x="1787781" y="2373021"/>
            <a:ext cx="2260584" cy="1261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Noto Sans Symbols"/>
              <a:buChar char="◆"/>
            </a:pPr>
            <a:r>
              <a:rPr lang="en-US" sz="1600" dirty="0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팀 </a:t>
            </a:r>
            <a:r>
              <a:rPr lang="en-US" sz="1600" dirty="0" err="1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소개</a:t>
            </a:r>
            <a:endParaRPr sz="1600" dirty="0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Noto Sans Symbols"/>
              <a:buChar char="◆"/>
            </a:pPr>
            <a:r>
              <a:rPr lang="en-US" sz="1600" dirty="0" err="1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프로젝트</a:t>
            </a:r>
            <a:r>
              <a:rPr lang="en-US" sz="1600" dirty="0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 err="1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소개</a:t>
            </a:r>
            <a:endParaRPr sz="1600" dirty="0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Noto Sans Symbols"/>
              <a:buChar char="◆"/>
            </a:pPr>
            <a:r>
              <a:rPr lang="en-US" sz="1600" dirty="0" err="1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개발</a:t>
            </a:r>
            <a:r>
              <a:rPr lang="en-US" sz="1600" dirty="0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 err="1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환경</a:t>
            </a:r>
            <a:endParaRPr dirty="0"/>
          </a:p>
        </p:txBody>
      </p:sp>
      <p:sp>
        <p:nvSpPr>
          <p:cNvPr id="95" name="Google Shape;95;p2"/>
          <p:cNvSpPr txBox="1"/>
          <p:nvPr/>
        </p:nvSpPr>
        <p:spPr>
          <a:xfrm>
            <a:off x="1402298" y="1707646"/>
            <a:ext cx="1943721" cy="625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8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6" name="Google Shape;96;p2"/>
          <p:cNvCxnSpPr/>
          <p:nvPr/>
        </p:nvCxnSpPr>
        <p:spPr>
          <a:xfrm rot="10800000">
            <a:off x="726141" y="1187777"/>
            <a:ext cx="10820401" cy="0"/>
          </a:xfrm>
          <a:prstGeom prst="straightConnector1">
            <a:avLst/>
          </a:prstGeom>
          <a:noFill/>
          <a:ln w="19050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7" name="Google Shape;97;p2"/>
          <p:cNvSpPr txBox="1"/>
          <p:nvPr/>
        </p:nvSpPr>
        <p:spPr>
          <a:xfrm>
            <a:off x="5445851" y="2373031"/>
            <a:ext cx="2260500" cy="18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Noto Sans Symbols"/>
              <a:buChar char="◆"/>
            </a:pPr>
            <a:r>
              <a:rPr lang="en-US" sz="1600" dirty="0">
                <a:solidFill>
                  <a:srgbClr val="D4D4D4"/>
                </a:solidFill>
              </a:rPr>
              <a:t>UML</a:t>
            </a:r>
          </a:p>
          <a:p>
            <a:pPr marL="2286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Noto Sans Symbols"/>
              <a:buChar char="◆"/>
            </a:pPr>
            <a:r>
              <a:rPr lang="ko-KR" altLang="en-US" sz="1600" dirty="0">
                <a:solidFill>
                  <a:srgbClr val="D4D4D4"/>
                </a:solidFill>
              </a:rPr>
              <a:t>스토리 보드</a:t>
            </a:r>
            <a:endParaRPr lang="en-US" altLang="ko-KR" sz="1600" dirty="0">
              <a:solidFill>
                <a:srgbClr val="D4D4D4"/>
              </a:solidFill>
            </a:endParaRPr>
          </a:p>
        </p:txBody>
      </p:sp>
      <p:sp>
        <p:nvSpPr>
          <p:cNvPr id="98" name="Google Shape;98;p2"/>
          <p:cNvSpPr txBox="1"/>
          <p:nvPr/>
        </p:nvSpPr>
        <p:spPr>
          <a:xfrm>
            <a:off x="5060375" y="1707646"/>
            <a:ext cx="1943721" cy="625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800"/>
              <a:buFont typeface="Arial"/>
              <a:buNone/>
            </a:pPr>
            <a:r>
              <a:rPr lang="en-US" sz="28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8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94;p2">
            <a:extLst>
              <a:ext uri="{FF2B5EF4-FFF2-40B4-BE49-F238E27FC236}">
                <a16:creationId xmlns:a16="http://schemas.microsoft.com/office/drawing/2014/main" id="{277067B3-F940-2A71-3307-8E465F17C151}"/>
              </a:ext>
            </a:extLst>
          </p:cNvPr>
          <p:cNvSpPr txBox="1">
            <a:spLocks/>
          </p:cNvSpPr>
          <p:nvPr/>
        </p:nvSpPr>
        <p:spPr>
          <a:xfrm>
            <a:off x="3731502" y="4573273"/>
            <a:ext cx="2260584" cy="19937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228600" indent="-228600">
              <a:lnSpc>
                <a:spcPct val="150000"/>
              </a:lnSpc>
              <a:spcBef>
                <a:spcPts val="0"/>
              </a:spcBef>
              <a:buClr>
                <a:srgbClr val="D4D4D4"/>
              </a:buClr>
              <a:buSzPts val="1600"/>
              <a:buFont typeface="Noto Sans Symbols"/>
              <a:buChar char="◆"/>
            </a:pPr>
            <a:r>
              <a:rPr lang="ko-KR" altLang="en-US" sz="1600" dirty="0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코드 구현</a:t>
            </a:r>
          </a:p>
        </p:txBody>
      </p:sp>
      <p:sp>
        <p:nvSpPr>
          <p:cNvPr id="3" name="Google Shape;95;p2">
            <a:extLst>
              <a:ext uri="{FF2B5EF4-FFF2-40B4-BE49-F238E27FC236}">
                <a16:creationId xmlns:a16="http://schemas.microsoft.com/office/drawing/2014/main" id="{BA43A6DC-86CB-5048-355F-CD34D14D3BB3}"/>
              </a:ext>
            </a:extLst>
          </p:cNvPr>
          <p:cNvSpPr txBox="1"/>
          <p:nvPr/>
        </p:nvSpPr>
        <p:spPr>
          <a:xfrm>
            <a:off x="3346019" y="3907898"/>
            <a:ext cx="1943721" cy="625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800"/>
              <a:buFont typeface="Arial"/>
              <a:buNone/>
            </a:pPr>
            <a:r>
              <a:rPr lang="en-US" sz="28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8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97;p2">
            <a:extLst>
              <a:ext uri="{FF2B5EF4-FFF2-40B4-BE49-F238E27FC236}">
                <a16:creationId xmlns:a16="http://schemas.microsoft.com/office/drawing/2014/main" id="{6C08069D-9288-0DDD-6BE8-00EA09BE1B8C}"/>
              </a:ext>
            </a:extLst>
          </p:cNvPr>
          <p:cNvSpPr txBox="1"/>
          <p:nvPr/>
        </p:nvSpPr>
        <p:spPr>
          <a:xfrm>
            <a:off x="7389572" y="4573283"/>
            <a:ext cx="2260500" cy="18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Noto Sans Symbols"/>
              <a:buChar char="◆"/>
            </a:pPr>
            <a:r>
              <a:rPr lang="ko-KR" altLang="en-US" sz="1600" dirty="0">
                <a:solidFill>
                  <a:srgbClr val="D4D4D4"/>
                </a:solidFill>
              </a:rPr>
              <a:t>프로젝트 후기</a:t>
            </a:r>
            <a:endParaRPr lang="en-US" altLang="ko-KR" sz="1600" dirty="0">
              <a:solidFill>
                <a:srgbClr val="D4D4D4"/>
              </a:solidFill>
            </a:endParaRPr>
          </a:p>
        </p:txBody>
      </p:sp>
      <p:sp>
        <p:nvSpPr>
          <p:cNvPr id="5" name="Google Shape;98;p2">
            <a:extLst>
              <a:ext uri="{FF2B5EF4-FFF2-40B4-BE49-F238E27FC236}">
                <a16:creationId xmlns:a16="http://schemas.microsoft.com/office/drawing/2014/main" id="{8B201BF9-66FE-9F98-C098-95DE99795299}"/>
              </a:ext>
            </a:extLst>
          </p:cNvPr>
          <p:cNvSpPr txBox="1"/>
          <p:nvPr/>
        </p:nvSpPr>
        <p:spPr>
          <a:xfrm>
            <a:off x="7004096" y="3907898"/>
            <a:ext cx="1943721" cy="625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800"/>
              <a:buFont typeface="Arial"/>
              <a:buNone/>
            </a:pPr>
            <a:r>
              <a:rPr lang="en-US" sz="28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Review</a:t>
            </a:r>
            <a:endParaRPr sz="28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97;p2">
            <a:extLst>
              <a:ext uri="{FF2B5EF4-FFF2-40B4-BE49-F238E27FC236}">
                <a16:creationId xmlns:a16="http://schemas.microsoft.com/office/drawing/2014/main" id="{53B5230A-951B-53E5-6A9B-5FAD2236C431}"/>
              </a:ext>
            </a:extLst>
          </p:cNvPr>
          <p:cNvSpPr txBox="1"/>
          <p:nvPr/>
        </p:nvSpPr>
        <p:spPr>
          <a:xfrm>
            <a:off x="8718452" y="2315468"/>
            <a:ext cx="2260500" cy="18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Noto Sans Symbols"/>
              <a:buChar char="◆"/>
            </a:pPr>
            <a:r>
              <a:rPr lang="ko-KR" altLang="en-US" sz="1600" dirty="0">
                <a:solidFill>
                  <a:srgbClr val="D4D4D4"/>
                </a:solidFill>
              </a:rPr>
              <a:t>로그인</a:t>
            </a:r>
            <a:endParaRPr lang="en-US" altLang="ko-KR" sz="1600" dirty="0">
              <a:solidFill>
                <a:srgbClr val="D4D4D4"/>
              </a:solidFill>
            </a:endParaRPr>
          </a:p>
          <a:p>
            <a:pPr marL="2286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Noto Sans Symbols"/>
              <a:buChar char="◆"/>
            </a:pPr>
            <a:r>
              <a:rPr lang="ko-KR" altLang="en-US" sz="1600" dirty="0">
                <a:solidFill>
                  <a:srgbClr val="D4D4D4"/>
                </a:solidFill>
              </a:rPr>
              <a:t>웹 페이지</a:t>
            </a:r>
            <a:endParaRPr lang="en-US" altLang="ko-KR" sz="1600" dirty="0">
              <a:solidFill>
                <a:srgbClr val="D4D4D4"/>
              </a:solidFill>
            </a:endParaRPr>
          </a:p>
        </p:txBody>
      </p:sp>
      <p:sp>
        <p:nvSpPr>
          <p:cNvPr id="7" name="Google Shape;98;p2">
            <a:extLst>
              <a:ext uri="{FF2B5EF4-FFF2-40B4-BE49-F238E27FC236}">
                <a16:creationId xmlns:a16="http://schemas.microsoft.com/office/drawing/2014/main" id="{C26156F9-BCC1-AC86-C60A-C990AAC6D3F9}"/>
              </a:ext>
            </a:extLst>
          </p:cNvPr>
          <p:cNvSpPr txBox="1"/>
          <p:nvPr/>
        </p:nvSpPr>
        <p:spPr>
          <a:xfrm>
            <a:off x="8332976" y="1707646"/>
            <a:ext cx="1943721" cy="625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800"/>
              <a:buFont typeface="Arial"/>
              <a:buNone/>
            </a:pPr>
            <a:r>
              <a:rPr lang="en-US" sz="28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8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523EA6F9-0F96-8F83-ED21-52CF066D8BCC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A0D5AD14-1AD7-9002-75C4-28285F398BF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526D20C1-5D2B-AA6B-D635-646C44C61EA2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274;p11">
            <a:extLst>
              <a:ext uri="{FF2B5EF4-FFF2-40B4-BE49-F238E27FC236}">
                <a16:creationId xmlns:a16="http://schemas.microsoft.com/office/drawing/2014/main" id="{EE243DD4-C092-FC37-8A8F-E0A856C0EB3F}"/>
              </a:ext>
            </a:extLst>
          </p:cNvPr>
          <p:cNvSpPr/>
          <p:nvPr/>
        </p:nvSpPr>
        <p:spPr>
          <a:xfrm>
            <a:off x="124" y="2780934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" name="Google Shape;275;p11">
            <a:extLst>
              <a:ext uri="{FF2B5EF4-FFF2-40B4-BE49-F238E27FC236}">
                <a16:creationId xmlns:a16="http://schemas.microsoft.com/office/drawing/2014/main" id="{059FA7E8-1743-CED1-2399-C6DA4E530B54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UML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스토리 보드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7" name="Google Shape;357;p13">
            <a:extLst>
              <a:ext uri="{FF2B5EF4-FFF2-40B4-BE49-F238E27FC236}">
                <a16:creationId xmlns:a16="http://schemas.microsoft.com/office/drawing/2014/main" id="{19263428-7752-FED6-03ED-6E52E79D2007}"/>
              </a:ext>
            </a:extLst>
          </p:cNvPr>
          <p:cNvSpPr txBox="1"/>
          <p:nvPr/>
        </p:nvSpPr>
        <p:spPr>
          <a:xfrm>
            <a:off x="3207505" y="423216"/>
            <a:ext cx="264600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스토리 보드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2" name="Google Shape;357;p13">
            <a:extLst>
              <a:ext uri="{FF2B5EF4-FFF2-40B4-BE49-F238E27FC236}">
                <a16:creationId xmlns:a16="http://schemas.microsoft.com/office/drawing/2014/main" id="{8C0D15E5-EA0C-0845-04B4-D30BF2C9DB98}"/>
              </a:ext>
            </a:extLst>
          </p:cNvPr>
          <p:cNvSpPr txBox="1"/>
          <p:nvPr/>
        </p:nvSpPr>
        <p:spPr>
          <a:xfrm>
            <a:off x="5646480" y="643770"/>
            <a:ext cx="4799847" cy="39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</a:t>
            </a:r>
            <a:r>
              <a:rPr lang="en-US" altLang="ko-KR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 err="1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메인페이지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기준관리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생산보고서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게시판</a:t>
            </a:r>
            <a:endParaRPr b="0" i="0" u="none" strike="noStrike" cap="none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60C6AAE5-7C0C-0356-41FC-382B09107F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9367" y="1609940"/>
            <a:ext cx="6171852" cy="308592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54E8CDE4-1A54-27CA-0A02-A727C87A32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7504" y="3212110"/>
            <a:ext cx="4484213" cy="3424806"/>
          </a:xfrm>
          <a:prstGeom prst="rect">
            <a:avLst/>
          </a:prstGeom>
        </p:spPr>
      </p:pic>
      <p:sp>
        <p:nvSpPr>
          <p:cNvPr id="3" name="Google Shape;357;p13">
            <a:extLst>
              <a:ext uri="{FF2B5EF4-FFF2-40B4-BE49-F238E27FC236}">
                <a16:creationId xmlns:a16="http://schemas.microsoft.com/office/drawing/2014/main" id="{F1107E5C-CA7A-FDDC-9430-2F561E00216A}"/>
              </a:ext>
            </a:extLst>
          </p:cNvPr>
          <p:cNvSpPr txBox="1"/>
          <p:nvPr/>
        </p:nvSpPr>
        <p:spPr>
          <a:xfrm>
            <a:off x="3207503" y="1097266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작업 지시서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8" name="Google Shape;340;g32825e5bbd8_0_4">
            <a:extLst>
              <a:ext uri="{FF2B5EF4-FFF2-40B4-BE49-F238E27FC236}">
                <a16:creationId xmlns:a16="http://schemas.microsoft.com/office/drawing/2014/main" id="{304B62FB-7A3B-880F-08E8-E37AA4C1A44F}"/>
              </a:ext>
            </a:extLst>
          </p:cNvPr>
          <p:cNvSpPr txBox="1"/>
          <p:nvPr/>
        </p:nvSpPr>
        <p:spPr>
          <a:xfrm>
            <a:off x="423650" y="42705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340;g32825e5bbd8_0_4">
            <a:extLst>
              <a:ext uri="{FF2B5EF4-FFF2-40B4-BE49-F238E27FC236}">
                <a16:creationId xmlns:a16="http://schemas.microsoft.com/office/drawing/2014/main" id="{8794FC47-2646-DA50-73BB-281C3F9CADAF}"/>
              </a:ext>
            </a:extLst>
          </p:cNvPr>
          <p:cNvSpPr txBox="1"/>
          <p:nvPr/>
        </p:nvSpPr>
        <p:spPr>
          <a:xfrm>
            <a:off x="423650" y="5061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340;g32825e5bbd8_0_4">
            <a:extLst>
              <a:ext uri="{FF2B5EF4-FFF2-40B4-BE49-F238E27FC236}">
                <a16:creationId xmlns:a16="http://schemas.microsoft.com/office/drawing/2014/main" id="{C1B97E82-C9DF-9AC5-A6E0-63589613C011}"/>
              </a:ext>
            </a:extLst>
          </p:cNvPr>
          <p:cNvSpPr txBox="1"/>
          <p:nvPr/>
        </p:nvSpPr>
        <p:spPr>
          <a:xfrm>
            <a:off x="423650" y="3480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298636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computer&#10;&#10;Description automatically generated with medium confidence">
            <a:extLst>
              <a:ext uri="{FF2B5EF4-FFF2-40B4-BE49-F238E27FC236}">
                <a16:creationId xmlns:a16="http://schemas.microsoft.com/office/drawing/2014/main" id="{EE18B19A-BCEF-BFE9-E1C2-A7A6638D2C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9504" y="1492474"/>
            <a:ext cx="6985367" cy="5266804"/>
          </a:xfrm>
          <a:prstGeom prst="rect">
            <a:avLst/>
          </a:prstGeom>
        </p:spPr>
      </p:pic>
      <p:sp>
        <p:nvSpPr>
          <p:cNvPr id="8" name="Google Shape;337;g32825e5bbd8_0_4">
            <a:extLst>
              <a:ext uri="{FF2B5EF4-FFF2-40B4-BE49-F238E27FC236}">
                <a16:creationId xmlns:a16="http://schemas.microsoft.com/office/drawing/2014/main" id="{DE39C546-B65B-CDE8-DF38-9A8EBEFA7CF0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" name="Google Shape;338;g32825e5bbd8_0_4">
            <a:extLst>
              <a:ext uri="{FF2B5EF4-FFF2-40B4-BE49-F238E27FC236}">
                <a16:creationId xmlns:a16="http://schemas.microsoft.com/office/drawing/2014/main" id="{A58B9389-27A5-EA31-67D0-1C4638AB9290}"/>
              </a:ext>
            </a:extLst>
          </p:cNvPr>
          <p:cNvSpPr txBox="1">
            <a:spLocks/>
          </p:cNvSpPr>
          <p:nvPr/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lang="en-US"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340;g32825e5bbd8_0_4">
            <a:extLst>
              <a:ext uri="{FF2B5EF4-FFF2-40B4-BE49-F238E27FC236}">
                <a16:creationId xmlns:a16="http://schemas.microsoft.com/office/drawing/2014/main" id="{B8B39DA6-4D4B-96B8-5157-F4251AF2C586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274;p11">
            <a:extLst>
              <a:ext uri="{FF2B5EF4-FFF2-40B4-BE49-F238E27FC236}">
                <a16:creationId xmlns:a16="http://schemas.microsoft.com/office/drawing/2014/main" id="{883F157E-B246-7778-2696-14BFC8E9803F}"/>
              </a:ext>
            </a:extLst>
          </p:cNvPr>
          <p:cNvSpPr/>
          <p:nvPr/>
        </p:nvSpPr>
        <p:spPr>
          <a:xfrm>
            <a:off x="124" y="2780934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" name="Google Shape;275;p11">
            <a:extLst>
              <a:ext uri="{FF2B5EF4-FFF2-40B4-BE49-F238E27FC236}">
                <a16:creationId xmlns:a16="http://schemas.microsoft.com/office/drawing/2014/main" id="{87150E24-3F7B-6748-377B-3F7FD8BCB329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UML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스토리 보드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7CC85008-BD99-BDEC-503A-028BE3D02D1D}"/>
              </a:ext>
            </a:extLst>
          </p:cNvPr>
          <p:cNvSpPr txBox="1"/>
          <p:nvPr/>
        </p:nvSpPr>
        <p:spPr>
          <a:xfrm>
            <a:off x="3207505" y="423216"/>
            <a:ext cx="264600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스토리 보드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6" name="Google Shape;357;p13">
            <a:extLst>
              <a:ext uri="{FF2B5EF4-FFF2-40B4-BE49-F238E27FC236}">
                <a16:creationId xmlns:a16="http://schemas.microsoft.com/office/drawing/2014/main" id="{E3F8A402-90DA-7541-5F6F-B4204B69C888}"/>
              </a:ext>
            </a:extLst>
          </p:cNvPr>
          <p:cNvSpPr txBox="1"/>
          <p:nvPr/>
        </p:nvSpPr>
        <p:spPr>
          <a:xfrm>
            <a:off x="5646480" y="643770"/>
            <a:ext cx="4799847" cy="39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</a:t>
            </a:r>
            <a:r>
              <a:rPr lang="en-US" altLang="ko-KR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 err="1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메인페이지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기준관리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생산보고서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게시판</a:t>
            </a:r>
            <a:endParaRPr b="0" i="0" u="none" strike="noStrike" cap="none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7" name="Google Shape;357;p13">
            <a:extLst>
              <a:ext uri="{FF2B5EF4-FFF2-40B4-BE49-F238E27FC236}">
                <a16:creationId xmlns:a16="http://schemas.microsoft.com/office/drawing/2014/main" id="{FCB8180C-98A1-1396-BDD3-B67A08EFC1AC}"/>
              </a:ext>
            </a:extLst>
          </p:cNvPr>
          <p:cNvSpPr txBox="1"/>
          <p:nvPr/>
        </p:nvSpPr>
        <p:spPr>
          <a:xfrm>
            <a:off x="3207503" y="1097266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실적 등록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896CD625-73B9-0F48-DB9C-6310B0004155}"/>
              </a:ext>
            </a:extLst>
          </p:cNvPr>
          <p:cNvSpPr txBox="1"/>
          <p:nvPr/>
        </p:nvSpPr>
        <p:spPr>
          <a:xfrm>
            <a:off x="423650" y="42705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340;g32825e5bbd8_0_4">
            <a:extLst>
              <a:ext uri="{FF2B5EF4-FFF2-40B4-BE49-F238E27FC236}">
                <a16:creationId xmlns:a16="http://schemas.microsoft.com/office/drawing/2014/main" id="{A78D1D30-8C32-F770-AEA2-BE1D16EE017E}"/>
              </a:ext>
            </a:extLst>
          </p:cNvPr>
          <p:cNvSpPr txBox="1"/>
          <p:nvPr/>
        </p:nvSpPr>
        <p:spPr>
          <a:xfrm>
            <a:off x="423650" y="5061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340;g32825e5bbd8_0_4">
            <a:extLst>
              <a:ext uri="{FF2B5EF4-FFF2-40B4-BE49-F238E27FC236}">
                <a16:creationId xmlns:a16="http://schemas.microsoft.com/office/drawing/2014/main" id="{84CEECDA-89EC-A5D0-D518-03C85BEDA599}"/>
              </a:ext>
            </a:extLst>
          </p:cNvPr>
          <p:cNvSpPr txBox="1"/>
          <p:nvPr/>
        </p:nvSpPr>
        <p:spPr>
          <a:xfrm>
            <a:off x="423650" y="3480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360646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56BBE317-E6BA-E60F-6C3F-165F3C9E1D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7503" y="1865558"/>
            <a:ext cx="5250662" cy="4461830"/>
          </a:xfrm>
          <a:prstGeom prst="rect">
            <a:avLst/>
          </a:prstGeom>
        </p:spPr>
      </p:pic>
      <p:sp>
        <p:nvSpPr>
          <p:cNvPr id="6" name="Google Shape;322;p12">
            <a:extLst>
              <a:ext uri="{FF2B5EF4-FFF2-40B4-BE49-F238E27FC236}">
                <a16:creationId xmlns:a16="http://schemas.microsoft.com/office/drawing/2014/main" id="{8048CB39-DCF1-C9A7-32A8-8290327E228A}"/>
              </a:ext>
            </a:extLst>
          </p:cNvPr>
          <p:cNvSpPr txBox="1"/>
          <p:nvPr/>
        </p:nvSpPr>
        <p:spPr>
          <a:xfrm>
            <a:off x="8660959" y="1865558"/>
            <a:ext cx="2992850" cy="2528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ko-KR" altLang="en-US" sz="2000" b="1" i="0" dirty="0">
                <a:solidFill>
                  <a:schemeClr val="bg1"/>
                </a:solidFill>
                <a:effectLst/>
                <a:latin typeface="gg sans"/>
              </a:rPr>
              <a:t>품질관리</a:t>
            </a:r>
            <a:endParaRPr lang="en-US" altLang="ko-KR" sz="2000" b="1" dirty="0">
              <a:solidFill>
                <a:schemeClr val="bg1"/>
              </a:solidFill>
              <a:latin typeface="gg san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altLang="ko-KR" sz="1600" b="0" i="0" dirty="0">
                <a:solidFill>
                  <a:schemeClr val="bg1"/>
                </a:solidFill>
                <a:effectLst/>
                <a:latin typeface="gg sans"/>
              </a:rPr>
              <a:t> </a:t>
            </a:r>
            <a:r>
              <a:rPr lang="ko-KR" altLang="en-US" sz="1600" b="0" i="0" dirty="0">
                <a:solidFill>
                  <a:schemeClr val="bg1"/>
                </a:solidFill>
                <a:effectLst/>
                <a:latin typeface="gg sans"/>
              </a:rPr>
              <a:t>생산된 제품의 품질을 보장하기 위해 검토</a:t>
            </a:r>
            <a:r>
              <a:rPr lang="en-US" altLang="ko-KR" sz="1600" b="0" i="0" dirty="0">
                <a:solidFill>
                  <a:schemeClr val="bg1"/>
                </a:solidFill>
                <a:effectLst/>
                <a:latin typeface="gg sans"/>
              </a:rPr>
              <a:t>, </a:t>
            </a:r>
            <a:r>
              <a:rPr lang="ko-KR" altLang="en-US" sz="1600" b="0" i="0" dirty="0">
                <a:solidFill>
                  <a:schemeClr val="bg1"/>
                </a:solidFill>
                <a:effectLst/>
                <a:latin typeface="gg sans"/>
              </a:rPr>
              <a:t>검사</a:t>
            </a:r>
            <a:r>
              <a:rPr lang="en-US" altLang="ko-KR" sz="1600" b="0" i="0" dirty="0">
                <a:solidFill>
                  <a:schemeClr val="bg1"/>
                </a:solidFill>
                <a:effectLst/>
                <a:latin typeface="gg sans"/>
              </a:rPr>
              <a:t>, </a:t>
            </a:r>
            <a:r>
              <a:rPr lang="ko-KR" altLang="en-US" sz="1600" b="0" i="0" dirty="0">
                <a:solidFill>
                  <a:schemeClr val="bg1"/>
                </a:solidFill>
                <a:effectLst/>
                <a:latin typeface="gg sans"/>
              </a:rPr>
              <a:t>개선 활동을 수행하는 관리</a:t>
            </a:r>
            <a:r>
              <a:rPr lang="en-US" altLang="ko-KR" sz="1600" b="0" i="0" dirty="0">
                <a:solidFill>
                  <a:schemeClr val="bg1"/>
                </a:solidFill>
                <a:effectLst/>
                <a:latin typeface="gg sans"/>
              </a:rPr>
              <a:t>.</a:t>
            </a:r>
            <a:endParaRPr sz="1600" b="0" i="0" u="none" strike="noStrike" cap="none" dirty="0">
              <a:solidFill>
                <a:schemeClr val="bg1"/>
              </a:solidFill>
              <a:latin typeface="+mj-ea"/>
              <a:ea typeface="+mj-ea"/>
              <a:cs typeface="Arial"/>
              <a:sym typeface="Arial"/>
            </a:endParaRPr>
          </a:p>
        </p:txBody>
      </p:sp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017E3FB7-456F-8580-9E61-B585EBEE5ADC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823BC136-6957-4D38-0CC8-C3D05B5D33F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4BB1D48D-FF8B-8875-0CB0-CE9312817545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274;p11">
            <a:extLst>
              <a:ext uri="{FF2B5EF4-FFF2-40B4-BE49-F238E27FC236}">
                <a16:creationId xmlns:a16="http://schemas.microsoft.com/office/drawing/2014/main" id="{4730FCAC-86AB-D365-5E23-3EAEBC5C54DB}"/>
              </a:ext>
            </a:extLst>
          </p:cNvPr>
          <p:cNvSpPr/>
          <p:nvPr/>
        </p:nvSpPr>
        <p:spPr>
          <a:xfrm>
            <a:off x="124" y="2780934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275;p11">
            <a:extLst>
              <a:ext uri="{FF2B5EF4-FFF2-40B4-BE49-F238E27FC236}">
                <a16:creationId xmlns:a16="http://schemas.microsoft.com/office/drawing/2014/main" id="{62048812-FAA1-78DD-2D8E-52D4AA6B82BF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UML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스토리 보드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7" name="Google Shape;357;p13">
            <a:extLst>
              <a:ext uri="{FF2B5EF4-FFF2-40B4-BE49-F238E27FC236}">
                <a16:creationId xmlns:a16="http://schemas.microsoft.com/office/drawing/2014/main" id="{76E89FBD-3D3D-756D-7C9C-386CC47858AA}"/>
              </a:ext>
            </a:extLst>
          </p:cNvPr>
          <p:cNvSpPr txBox="1"/>
          <p:nvPr/>
        </p:nvSpPr>
        <p:spPr>
          <a:xfrm>
            <a:off x="3207505" y="423216"/>
            <a:ext cx="264600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스토리 보드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2" name="Google Shape;357;p13">
            <a:extLst>
              <a:ext uri="{FF2B5EF4-FFF2-40B4-BE49-F238E27FC236}">
                <a16:creationId xmlns:a16="http://schemas.microsoft.com/office/drawing/2014/main" id="{4D2F7230-FE4F-8602-5DA4-1E531A213275}"/>
              </a:ext>
            </a:extLst>
          </p:cNvPr>
          <p:cNvSpPr txBox="1"/>
          <p:nvPr/>
        </p:nvSpPr>
        <p:spPr>
          <a:xfrm>
            <a:off x="5646480" y="643770"/>
            <a:ext cx="4799847" cy="39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</a:t>
            </a:r>
            <a:r>
              <a:rPr lang="en-US" altLang="ko-KR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 err="1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메인페이지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기준관리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생산보고서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게시판</a:t>
            </a:r>
            <a:endParaRPr b="0" i="0" u="none" strike="noStrike" cap="none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8" name="Google Shape;357;p13">
            <a:extLst>
              <a:ext uri="{FF2B5EF4-FFF2-40B4-BE49-F238E27FC236}">
                <a16:creationId xmlns:a16="http://schemas.microsoft.com/office/drawing/2014/main" id="{CCDFDDEF-A2E1-703F-E568-2F588157B73F}"/>
              </a:ext>
            </a:extLst>
          </p:cNvPr>
          <p:cNvSpPr txBox="1"/>
          <p:nvPr/>
        </p:nvSpPr>
        <p:spPr>
          <a:xfrm>
            <a:off x="3207503" y="1097266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품질 관리 계획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4" name="Google Shape;340;g32825e5bbd8_0_4">
            <a:extLst>
              <a:ext uri="{FF2B5EF4-FFF2-40B4-BE49-F238E27FC236}">
                <a16:creationId xmlns:a16="http://schemas.microsoft.com/office/drawing/2014/main" id="{E7019E6A-FD2A-7F36-D505-32529D2E9748}"/>
              </a:ext>
            </a:extLst>
          </p:cNvPr>
          <p:cNvSpPr txBox="1"/>
          <p:nvPr/>
        </p:nvSpPr>
        <p:spPr>
          <a:xfrm>
            <a:off x="423650" y="42705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340;g32825e5bbd8_0_4">
            <a:extLst>
              <a:ext uri="{FF2B5EF4-FFF2-40B4-BE49-F238E27FC236}">
                <a16:creationId xmlns:a16="http://schemas.microsoft.com/office/drawing/2014/main" id="{35586B07-FEB5-DFD2-D367-9C6E7BF436E1}"/>
              </a:ext>
            </a:extLst>
          </p:cNvPr>
          <p:cNvSpPr txBox="1"/>
          <p:nvPr/>
        </p:nvSpPr>
        <p:spPr>
          <a:xfrm>
            <a:off x="423650" y="5061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340;g32825e5bbd8_0_4">
            <a:extLst>
              <a:ext uri="{FF2B5EF4-FFF2-40B4-BE49-F238E27FC236}">
                <a16:creationId xmlns:a16="http://schemas.microsoft.com/office/drawing/2014/main" id="{C4446318-2F3D-D88A-477D-14A61B851A05}"/>
              </a:ext>
            </a:extLst>
          </p:cNvPr>
          <p:cNvSpPr txBox="1"/>
          <p:nvPr/>
        </p:nvSpPr>
        <p:spPr>
          <a:xfrm>
            <a:off x="423650" y="3480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875537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322;p12">
            <a:extLst>
              <a:ext uri="{FF2B5EF4-FFF2-40B4-BE49-F238E27FC236}">
                <a16:creationId xmlns:a16="http://schemas.microsoft.com/office/drawing/2014/main" id="{3BC1CE3E-2AF9-C85E-E459-966BD1F50C2E}"/>
              </a:ext>
            </a:extLst>
          </p:cNvPr>
          <p:cNvSpPr txBox="1"/>
          <p:nvPr/>
        </p:nvSpPr>
        <p:spPr>
          <a:xfrm>
            <a:off x="3207503" y="1538199"/>
            <a:ext cx="8386750" cy="699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ko-KR" altLang="en-US" sz="1600" b="0" i="0" dirty="0">
                <a:solidFill>
                  <a:schemeClr val="bg1"/>
                </a:solidFill>
                <a:effectLst/>
                <a:latin typeface="gg sans"/>
              </a:rPr>
              <a:t>현재 창고나 작업 현장에 보유 중인 원자재</a:t>
            </a:r>
            <a:r>
              <a:rPr lang="en-US" altLang="ko-KR" sz="1600" b="0" i="0" dirty="0">
                <a:solidFill>
                  <a:schemeClr val="bg1"/>
                </a:solidFill>
                <a:effectLst/>
                <a:latin typeface="gg sans"/>
              </a:rPr>
              <a:t>, </a:t>
            </a:r>
            <a:r>
              <a:rPr lang="ko-KR" altLang="en-US" sz="1600" b="0" i="0" dirty="0">
                <a:solidFill>
                  <a:schemeClr val="bg1"/>
                </a:solidFill>
                <a:effectLst/>
                <a:latin typeface="gg sans"/>
              </a:rPr>
              <a:t>반제품</a:t>
            </a:r>
            <a:r>
              <a:rPr lang="en-US" altLang="ko-KR" sz="1600" b="0" i="0" dirty="0">
                <a:solidFill>
                  <a:schemeClr val="bg1"/>
                </a:solidFill>
                <a:effectLst/>
                <a:latin typeface="gg sans"/>
              </a:rPr>
              <a:t>, </a:t>
            </a:r>
            <a:r>
              <a:rPr lang="ko-KR" altLang="en-US" sz="1600" b="0" i="0" dirty="0">
                <a:solidFill>
                  <a:schemeClr val="bg1"/>
                </a:solidFill>
                <a:effectLst/>
                <a:latin typeface="gg sans"/>
              </a:rPr>
              <a:t>완제품의 재고 상태를 확인하는 기능</a:t>
            </a:r>
            <a:r>
              <a:rPr lang="en-US" altLang="ko-KR" sz="1600" b="0" i="0" dirty="0">
                <a:solidFill>
                  <a:schemeClr val="bg1"/>
                </a:solidFill>
                <a:effectLst/>
                <a:latin typeface="gg sans"/>
              </a:rPr>
              <a:t>.</a:t>
            </a:r>
            <a:endParaRPr sz="1600" b="0" i="0" u="none" strike="noStrike" cap="none" dirty="0">
              <a:solidFill>
                <a:schemeClr val="bg1"/>
              </a:solidFill>
              <a:latin typeface="+mj-ea"/>
              <a:ea typeface="+mj-ea"/>
              <a:cs typeface="Arial"/>
              <a:sym typeface="Arial"/>
            </a:endParaRPr>
          </a:p>
        </p:txBody>
      </p:sp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245A8D1E-A875-D793-0FC6-E1A182DFD7AC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D7443518-51A2-E8B3-CFD4-BB87DFCA659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B13CF5E0-DA64-04E6-46BD-772E3E8944D4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274;p11">
            <a:extLst>
              <a:ext uri="{FF2B5EF4-FFF2-40B4-BE49-F238E27FC236}">
                <a16:creationId xmlns:a16="http://schemas.microsoft.com/office/drawing/2014/main" id="{B7E54325-C049-072E-9C49-10DAA9782F29}"/>
              </a:ext>
            </a:extLst>
          </p:cNvPr>
          <p:cNvSpPr/>
          <p:nvPr/>
        </p:nvSpPr>
        <p:spPr>
          <a:xfrm>
            <a:off x="124" y="2780934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275;p11">
            <a:extLst>
              <a:ext uri="{FF2B5EF4-FFF2-40B4-BE49-F238E27FC236}">
                <a16:creationId xmlns:a16="http://schemas.microsoft.com/office/drawing/2014/main" id="{73E51B55-9759-F727-4A00-BBD7D92CD667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UML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스토리 보드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4E6EF9AC-4633-9D4F-A06D-508D6AF89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132" y="2464005"/>
            <a:ext cx="9238080" cy="3508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Google Shape;357;p13">
            <a:extLst>
              <a:ext uri="{FF2B5EF4-FFF2-40B4-BE49-F238E27FC236}">
                <a16:creationId xmlns:a16="http://schemas.microsoft.com/office/drawing/2014/main" id="{9BBCD413-4817-672F-555B-57B8863FBCA1}"/>
              </a:ext>
            </a:extLst>
          </p:cNvPr>
          <p:cNvSpPr txBox="1"/>
          <p:nvPr/>
        </p:nvSpPr>
        <p:spPr>
          <a:xfrm>
            <a:off x="3207505" y="423216"/>
            <a:ext cx="264600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스토리 보드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5" name="Google Shape;357;p13">
            <a:extLst>
              <a:ext uri="{FF2B5EF4-FFF2-40B4-BE49-F238E27FC236}">
                <a16:creationId xmlns:a16="http://schemas.microsoft.com/office/drawing/2014/main" id="{E113748F-994F-0F26-C661-37D6010AB523}"/>
              </a:ext>
            </a:extLst>
          </p:cNvPr>
          <p:cNvSpPr txBox="1"/>
          <p:nvPr/>
        </p:nvSpPr>
        <p:spPr>
          <a:xfrm>
            <a:off x="5646480" y="643770"/>
            <a:ext cx="4799847" cy="39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</a:t>
            </a:r>
            <a:r>
              <a:rPr lang="en-US" altLang="ko-KR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 err="1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메인페이지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기준관리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생산보고서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게시판</a:t>
            </a:r>
            <a:endParaRPr b="0" i="0" u="none" strike="noStrike" cap="none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7" name="Google Shape;357;p13">
            <a:extLst>
              <a:ext uri="{FF2B5EF4-FFF2-40B4-BE49-F238E27FC236}">
                <a16:creationId xmlns:a16="http://schemas.microsoft.com/office/drawing/2014/main" id="{F50F334B-0FD2-88CB-9362-A28F6FF4641A}"/>
              </a:ext>
            </a:extLst>
          </p:cNvPr>
          <p:cNvSpPr txBox="1"/>
          <p:nvPr/>
        </p:nvSpPr>
        <p:spPr>
          <a:xfrm>
            <a:off x="3207503" y="1097266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재고현황조회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3" name="Google Shape;340;g32825e5bbd8_0_4">
            <a:extLst>
              <a:ext uri="{FF2B5EF4-FFF2-40B4-BE49-F238E27FC236}">
                <a16:creationId xmlns:a16="http://schemas.microsoft.com/office/drawing/2014/main" id="{BD122AEC-BAFA-37A8-56C9-05B10DD1E006}"/>
              </a:ext>
            </a:extLst>
          </p:cNvPr>
          <p:cNvSpPr txBox="1"/>
          <p:nvPr/>
        </p:nvSpPr>
        <p:spPr>
          <a:xfrm>
            <a:off x="423650" y="42705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340;g32825e5bbd8_0_4">
            <a:extLst>
              <a:ext uri="{FF2B5EF4-FFF2-40B4-BE49-F238E27FC236}">
                <a16:creationId xmlns:a16="http://schemas.microsoft.com/office/drawing/2014/main" id="{3E94ED43-930E-E837-D683-4645AC865FF8}"/>
              </a:ext>
            </a:extLst>
          </p:cNvPr>
          <p:cNvSpPr txBox="1"/>
          <p:nvPr/>
        </p:nvSpPr>
        <p:spPr>
          <a:xfrm>
            <a:off x="423650" y="5061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340;g32825e5bbd8_0_4">
            <a:extLst>
              <a:ext uri="{FF2B5EF4-FFF2-40B4-BE49-F238E27FC236}">
                <a16:creationId xmlns:a16="http://schemas.microsoft.com/office/drawing/2014/main" id="{C6A86DE1-EA74-2F3F-762F-5BAFFCFE58D4}"/>
              </a:ext>
            </a:extLst>
          </p:cNvPr>
          <p:cNvSpPr txBox="1"/>
          <p:nvPr/>
        </p:nvSpPr>
        <p:spPr>
          <a:xfrm>
            <a:off x="423650" y="3480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500307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data flow&#10;&#10;Description automatically generated with medium confidence">
            <a:extLst>
              <a:ext uri="{FF2B5EF4-FFF2-40B4-BE49-F238E27FC236}">
                <a16:creationId xmlns:a16="http://schemas.microsoft.com/office/drawing/2014/main" id="{E23252BE-C991-5182-92B6-D3C647767B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7503" y="1736390"/>
            <a:ext cx="6494436" cy="4698394"/>
          </a:xfrm>
          <a:prstGeom prst="rect">
            <a:avLst/>
          </a:prstGeom>
        </p:spPr>
      </p:pic>
      <p:sp>
        <p:nvSpPr>
          <p:cNvPr id="6" name="Google Shape;322;p12">
            <a:extLst>
              <a:ext uri="{FF2B5EF4-FFF2-40B4-BE49-F238E27FC236}">
                <a16:creationId xmlns:a16="http://schemas.microsoft.com/office/drawing/2014/main" id="{D07A0108-3845-C3A7-A22B-58DF24C34DBE}"/>
              </a:ext>
            </a:extLst>
          </p:cNvPr>
          <p:cNvSpPr txBox="1"/>
          <p:nvPr/>
        </p:nvSpPr>
        <p:spPr>
          <a:xfrm>
            <a:off x="9996548" y="2411963"/>
            <a:ext cx="1855295" cy="3029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ko-KR" altLang="en-US" sz="2000" b="1" i="0" dirty="0">
                <a:solidFill>
                  <a:schemeClr val="bg1"/>
                </a:solidFill>
                <a:effectLst/>
                <a:latin typeface="gg sans"/>
              </a:rPr>
              <a:t>실적 등록</a:t>
            </a:r>
            <a:endParaRPr lang="en-US" altLang="ko-KR" sz="2000" b="1" i="0" dirty="0">
              <a:solidFill>
                <a:schemeClr val="bg1"/>
              </a:solidFill>
              <a:effectLst/>
              <a:latin typeface="gg san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ko-KR" altLang="en-US" sz="1600" b="0" i="0" dirty="0">
                <a:solidFill>
                  <a:schemeClr val="bg1"/>
                </a:solidFill>
                <a:effectLst/>
                <a:latin typeface="gg sans"/>
              </a:rPr>
              <a:t>작업 완료 후 생산 수량</a:t>
            </a:r>
            <a:r>
              <a:rPr lang="en-US" altLang="ko-KR" sz="1600" b="0" i="0" dirty="0">
                <a:solidFill>
                  <a:schemeClr val="bg1"/>
                </a:solidFill>
                <a:effectLst/>
                <a:latin typeface="gg sans"/>
              </a:rPr>
              <a:t>, </a:t>
            </a:r>
            <a:r>
              <a:rPr lang="ko-KR" altLang="en-US" sz="1600" b="0" i="0" dirty="0">
                <a:solidFill>
                  <a:schemeClr val="bg1"/>
                </a:solidFill>
                <a:effectLst/>
                <a:latin typeface="gg sans"/>
              </a:rPr>
              <a:t>작업 시간</a:t>
            </a:r>
            <a:r>
              <a:rPr lang="en-US" altLang="ko-KR" sz="1600" b="0" i="0" dirty="0">
                <a:solidFill>
                  <a:schemeClr val="bg1"/>
                </a:solidFill>
                <a:effectLst/>
                <a:latin typeface="gg sans"/>
              </a:rPr>
              <a:t>, </a:t>
            </a:r>
            <a:r>
              <a:rPr lang="ko-KR" altLang="en-US" sz="1600" b="0" i="0" dirty="0">
                <a:solidFill>
                  <a:schemeClr val="bg1"/>
                </a:solidFill>
                <a:effectLst/>
                <a:latin typeface="gg sans"/>
              </a:rPr>
              <a:t>불량 수량 등 실적 데이터를 입력하는 과정</a:t>
            </a:r>
            <a:r>
              <a:rPr lang="en-US" altLang="ko-KR" sz="1600" b="0" i="0" dirty="0">
                <a:solidFill>
                  <a:schemeClr val="bg1"/>
                </a:solidFill>
                <a:effectLst/>
                <a:latin typeface="gg sans"/>
              </a:rPr>
              <a:t>.</a:t>
            </a:r>
            <a:endParaRPr sz="1600" b="0" i="0" u="none" strike="noStrike" cap="none" dirty="0">
              <a:solidFill>
                <a:schemeClr val="bg1"/>
              </a:solidFill>
              <a:latin typeface="+mj-ea"/>
              <a:ea typeface="+mj-ea"/>
              <a:cs typeface="Arial"/>
              <a:sym typeface="Arial"/>
            </a:endParaRPr>
          </a:p>
        </p:txBody>
      </p:sp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7BF7815B-B5B4-649C-143F-E93048580F70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7C8F2B40-118E-DC1A-8F56-D5B414846F1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B77690C6-98E2-4E26-CF25-02520B791476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274;p11">
            <a:extLst>
              <a:ext uri="{FF2B5EF4-FFF2-40B4-BE49-F238E27FC236}">
                <a16:creationId xmlns:a16="http://schemas.microsoft.com/office/drawing/2014/main" id="{1E4B5496-A1F6-21E5-0F30-93CEA4318BF4}"/>
              </a:ext>
            </a:extLst>
          </p:cNvPr>
          <p:cNvSpPr/>
          <p:nvPr/>
        </p:nvSpPr>
        <p:spPr>
          <a:xfrm>
            <a:off x="124" y="2780934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" name="Google Shape;275;p11">
            <a:extLst>
              <a:ext uri="{FF2B5EF4-FFF2-40B4-BE49-F238E27FC236}">
                <a16:creationId xmlns:a16="http://schemas.microsoft.com/office/drawing/2014/main" id="{CBD4B669-E0B2-FCBE-5BA4-A4C3570AC616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UML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스토리 보드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D7F708C9-640C-46DF-B417-ED57A3D9C3B4}"/>
              </a:ext>
            </a:extLst>
          </p:cNvPr>
          <p:cNvSpPr txBox="1"/>
          <p:nvPr/>
        </p:nvSpPr>
        <p:spPr>
          <a:xfrm>
            <a:off x="3207505" y="423216"/>
            <a:ext cx="264600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스토리 보드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3" name="Google Shape;357;p13">
            <a:extLst>
              <a:ext uri="{FF2B5EF4-FFF2-40B4-BE49-F238E27FC236}">
                <a16:creationId xmlns:a16="http://schemas.microsoft.com/office/drawing/2014/main" id="{55190AE4-1BC9-7B78-9D7F-9438A0598565}"/>
              </a:ext>
            </a:extLst>
          </p:cNvPr>
          <p:cNvSpPr txBox="1"/>
          <p:nvPr/>
        </p:nvSpPr>
        <p:spPr>
          <a:xfrm>
            <a:off x="5646480" y="643770"/>
            <a:ext cx="4799847" cy="39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</a:t>
            </a:r>
            <a:r>
              <a:rPr lang="en-US" altLang="ko-KR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 err="1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메인페이지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기준관리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생산보고서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게시판</a:t>
            </a:r>
            <a:endParaRPr b="0" i="0" u="none" strike="noStrike" cap="none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7" name="Google Shape;357;p13">
            <a:extLst>
              <a:ext uri="{FF2B5EF4-FFF2-40B4-BE49-F238E27FC236}">
                <a16:creationId xmlns:a16="http://schemas.microsoft.com/office/drawing/2014/main" id="{604234BD-0ED9-9BDB-CEDE-060B79FAD22F}"/>
              </a:ext>
            </a:extLst>
          </p:cNvPr>
          <p:cNvSpPr txBox="1"/>
          <p:nvPr/>
        </p:nvSpPr>
        <p:spPr>
          <a:xfrm>
            <a:off x="3207503" y="1097266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실적 보고서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2" name="Google Shape;340;g32825e5bbd8_0_4">
            <a:extLst>
              <a:ext uri="{FF2B5EF4-FFF2-40B4-BE49-F238E27FC236}">
                <a16:creationId xmlns:a16="http://schemas.microsoft.com/office/drawing/2014/main" id="{B1892FED-40BA-937F-04B3-1261DAF465BB}"/>
              </a:ext>
            </a:extLst>
          </p:cNvPr>
          <p:cNvSpPr txBox="1"/>
          <p:nvPr/>
        </p:nvSpPr>
        <p:spPr>
          <a:xfrm>
            <a:off x="423650" y="42705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340;g32825e5bbd8_0_4">
            <a:extLst>
              <a:ext uri="{FF2B5EF4-FFF2-40B4-BE49-F238E27FC236}">
                <a16:creationId xmlns:a16="http://schemas.microsoft.com/office/drawing/2014/main" id="{E0FCA8AA-A330-11C1-58E2-96B3D1447A59}"/>
              </a:ext>
            </a:extLst>
          </p:cNvPr>
          <p:cNvSpPr txBox="1"/>
          <p:nvPr/>
        </p:nvSpPr>
        <p:spPr>
          <a:xfrm>
            <a:off x="423650" y="5061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340;g32825e5bbd8_0_4">
            <a:extLst>
              <a:ext uri="{FF2B5EF4-FFF2-40B4-BE49-F238E27FC236}">
                <a16:creationId xmlns:a16="http://schemas.microsoft.com/office/drawing/2014/main" id="{5679A201-0BB1-2D22-DCC4-AF488437F99C}"/>
              </a:ext>
            </a:extLst>
          </p:cNvPr>
          <p:cNvSpPr txBox="1"/>
          <p:nvPr/>
        </p:nvSpPr>
        <p:spPr>
          <a:xfrm>
            <a:off x="423650" y="3480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897753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57;p13">
            <a:extLst>
              <a:ext uri="{FF2B5EF4-FFF2-40B4-BE49-F238E27FC236}">
                <a16:creationId xmlns:a16="http://schemas.microsoft.com/office/drawing/2014/main" id="{FF97654B-B41E-974D-4CC6-E646B11F7616}"/>
              </a:ext>
            </a:extLst>
          </p:cNvPr>
          <p:cNvSpPr txBox="1"/>
          <p:nvPr/>
        </p:nvSpPr>
        <p:spPr>
          <a:xfrm>
            <a:off x="3207503" y="1097266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대시보드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3" name="Picture 2" descr="A screenshot of a graph&#10;&#10;Description automatically generated">
            <a:extLst>
              <a:ext uri="{FF2B5EF4-FFF2-40B4-BE49-F238E27FC236}">
                <a16:creationId xmlns:a16="http://schemas.microsoft.com/office/drawing/2014/main" id="{071D9B7D-F3D1-7DF5-19E9-B976744E2E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7503" y="1892522"/>
            <a:ext cx="5915851" cy="4124901"/>
          </a:xfrm>
          <a:prstGeom prst="rect">
            <a:avLst/>
          </a:prstGeom>
        </p:spPr>
      </p:pic>
      <p:sp>
        <p:nvSpPr>
          <p:cNvPr id="6" name="Google Shape;322;p12">
            <a:extLst>
              <a:ext uri="{FF2B5EF4-FFF2-40B4-BE49-F238E27FC236}">
                <a16:creationId xmlns:a16="http://schemas.microsoft.com/office/drawing/2014/main" id="{2A7478E9-B77A-1FD6-05C9-2E06DB3E0626}"/>
              </a:ext>
            </a:extLst>
          </p:cNvPr>
          <p:cNvSpPr txBox="1"/>
          <p:nvPr/>
        </p:nvSpPr>
        <p:spPr>
          <a:xfrm>
            <a:off x="9725891" y="1839807"/>
            <a:ext cx="2256580" cy="4048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ko-KR" altLang="en-US" sz="1600" b="0" i="0" dirty="0">
                <a:solidFill>
                  <a:schemeClr val="bg1"/>
                </a:solidFill>
                <a:effectLst/>
                <a:latin typeface="+mj-ea"/>
                <a:ea typeface="+mj-ea"/>
              </a:rPr>
              <a:t>주요지표 대시보드 </a:t>
            </a:r>
            <a:endParaRPr lang="en-US" altLang="ko-KR" sz="1600" b="0" i="0" dirty="0">
              <a:solidFill>
                <a:schemeClr val="bg1"/>
              </a:solidFill>
              <a:effectLst/>
              <a:latin typeface="+mj-ea"/>
              <a:ea typeface="+mj-ea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ko-KR" altLang="en-US" sz="2000" b="0" i="0" dirty="0">
                <a:solidFill>
                  <a:schemeClr val="bg1"/>
                </a:solidFill>
                <a:effectLst/>
                <a:latin typeface="gg sans"/>
              </a:rPr>
              <a:t>생산성과</a:t>
            </a:r>
            <a:r>
              <a:rPr lang="en-US" altLang="ko-KR" sz="2000" b="0" i="0" dirty="0">
                <a:solidFill>
                  <a:schemeClr val="bg1"/>
                </a:solidFill>
                <a:effectLst/>
                <a:latin typeface="gg sans"/>
              </a:rPr>
              <a:t>, </a:t>
            </a:r>
            <a:r>
              <a:rPr lang="ko-KR" altLang="en-US" sz="2000" b="0" i="0" dirty="0">
                <a:solidFill>
                  <a:schemeClr val="bg1"/>
                </a:solidFill>
                <a:effectLst/>
                <a:latin typeface="gg sans"/>
              </a:rPr>
              <a:t>품질</a:t>
            </a:r>
            <a:r>
              <a:rPr lang="en-US" altLang="ko-KR" sz="2000" b="0" i="0" dirty="0">
                <a:solidFill>
                  <a:schemeClr val="bg1"/>
                </a:solidFill>
                <a:effectLst/>
                <a:latin typeface="gg sans"/>
              </a:rPr>
              <a:t>, </a:t>
            </a:r>
            <a:r>
              <a:rPr lang="ko-KR" altLang="en-US" sz="2000" b="0" i="0" dirty="0">
                <a:solidFill>
                  <a:schemeClr val="bg1"/>
                </a:solidFill>
                <a:effectLst/>
                <a:latin typeface="gg sans"/>
              </a:rPr>
              <a:t>재고 등 주요 운영 지표를 한눈에 파악할 수 있도록 시각화한 화면</a:t>
            </a:r>
            <a:r>
              <a:rPr lang="en-US" altLang="ko-KR" sz="2000" b="0" i="0" dirty="0">
                <a:solidFill>
                  <a:schemeClr val="bg1"/>
                </a:solidFill>
                <a:effectLst/>
                <a:latin typeface="gg sans"/>
              </a:rPr>
              <a:t>.</a:t>
            </a:r>
            <a:endParaRPr sz="1600" b="0" i="0" u="none" strike="noStrike" cap="none" dirty="0">
              <a:solidFill>
                <a:schemeClr val="bg1"/>
              </a:solidFill>
              <a:latin typeface="+mj-ea"/>
              <a:ea typeface="+mj-ea"/>
              <a:cs typeface="Arial"/>
              <a:sym typeface="Arial"/>
            </a:endParaRPr>
          </a:p>
        </p:txBody>
      </p:sp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7F6C6486-7382-E0BE-8CC7-6200C5E7B32B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C62C0CD2-D1E6-971B-672E-89E3808BB03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EE412790-9605-1EEC-DF99-566FAEEEACF4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274;p11">
            <a:extLst>
              <a:ext uri="{FF2B5EF4-FFF2-40B4-BE49-F238E27FC236}">
                <a16:creationId xmlns:a16="http://schemas.microsoft.com/office/drawing/2014/main" id="{0BFC8FC1-449B-B0D1-034C-34D4EA3C9858}"/>
              </a:ext>
            </a:extLst>
          </p:cNvPr>
          <p:cNvSpPr/>
          <p:nvPr/>
        </p:nvSpPr>
        <p:spPr>
          <a:xfrm>
            <a:off x="124" y="2780934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" name="Google Shape;275;p11">
            <a:extLst>
              <a:ext uri="{FF2B5EF4-FFF2-40B4-BE49-F238E27FC236}">
                <a16:creationId xmlns:a16="http://schemas.microsoft.com/office/drawing/2014/main" id="{B58AFE96-82D9-1989-2625-A603270CCDBA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UML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스토리 보드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7" name="Google Shape;357;p13">
            <a:extLst>
              <a:ext uri="{FF2B5EF4-FFF2-40B4-BE49-F238E27FC236}">
                <a16:creationId xmlns:a16="http://schemas.microsoft.com/office/drawing/2014/main" id="{766B53C5-9C96-6F3D-F73C-622532950EA6}"/>
              </a:ext>
            </a:extLst>
          </p:cNvPr>
          <p:cNvSpPr txBox="1"/>
          <p:nvPr/>
        </p:nvSpPr>
        <p:spPr>
          <a:xfrm>
            <a:off x="3207505" y="423216"/>
            <a:ext cx="264600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스토리 보드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8" name="Google Shape;357;p13">
            <a:extLst>
              <a:ext uri="{FF2B5EF4-FFF2-40B4-BE49-F238E27FC236}">
                <a16:creationId xmlns:a16="http://schemas.microsoft.com/office/drawing/2014/main" id="{D1BF5EB7-10CA-D473-B8B3-3138A6148AB9}"/>
              </a:ext>
            </a:extLst>
          </p:cNvPr>
          <p:cNvSpPr txBox="1"/>
          <p:nvPr/>
        </p:nvSpPr>
        <p:spPr>
          <a:xfrm>
            <a:off x="5646480" y="643770"/>
            <a:ext cx="4799847" cy="39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</a:t>
            </a:r>
            <a:r>
              <a:rPr lang="en-US" altLang="ko-KR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 err="1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메인페이지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기준관리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생산보고서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게시판</a:t>
            </a:r>
            <a:endParaRPr b="0" i="0" u="none" strike="noStrike" cap="none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4" name="Google Shape;340;g32825e5bbd8_0_4">
            <a:extLst>
              <a:ext uri="{FF2B5EF4-FFF2-40B4-BE49-F238E27FC236}">
                <a16:creationId xmlns:a16="http://schemas.microsoft.com/office/drawing/2014/main" id="{0819641F-AB76-E326-501C-5F1C60C48B52}"/>
              </a:ext>
            </a:extLst>
          </p:cNvPr>
          <p:cNvSpPr txBox="1"/>
          <p:nvPr/>
        </p:nvSpPr>
        <p:spPr>
          <a:xfrm>
            <a:off x="423650" y="42705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340;g32825e5bbd8_0_4">
            <a:extLst>
              <a:ext uri="{FF2B5EF4-FFF2-40B4-BE49-F238E27FC236}">
                <a16:creationId xmlns:a16="http://schemas.microsoft.com/office/drawing/2014/main" id="{43AA681A-2260-0E94-FB2C-E49243852785}"/>
              </a:ext>
            </a:extLst>
          </p:cNvPr>
          <p:cNvSpPr txBox="1"/>
          <p:nvPr/>
        </p:nvSpPr>
        <p:spPr>
          <a:xfrm>
            <a:off x="423650" y="5061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340;g32825e5bbd8_0_4">
            <a:extLst>
              <a:ext uri="{FF2B5EF4-FFF2-40B4-BE49-F238E27FC236}">
                <a16:creationId xmlns:a16="http://schemas.microsoft.com/office/drawing/2014/main" id="{7909A293-0B34-9E59-509F-8083CD4A6DF4}"/>
              </a:ext>
            </a:extLst>
          </p:cNvPr>
          <p:cNvSpPr txBox="1"/>
          <p:nvPr/>
        </p:nvSpPr>
        <p:spPr>
          <a:xfrm>
            <a:off x="423650" y="3480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790286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245A8D1E-A875-D793-0FC6-E1A182DFD7AC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D7443518-51A2-E8B3-CFD4-BB87DFCA659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B13CF5E0-DA64-04E6-46BD-772E3E8944D4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274;p11">
            <a:extLst>
              <a:ext uri="{FF2B5EF4-FFF2-40B4-BE49-F238E27FC236}">
                <a16:creationId xmlns:a16="http://schemas.microsoft.com/office/drawing/2014/main" id="{B7E54325-C049-072E-9C49-10DAA9782F29}"/>
              </a:ext>
            </a:extLst>
          </p:cNvPr>
          <p:cNvSpPr/>
          <p:nvPr/>
        </p:nvSpPr>
        <p:spPr>
          <a:xfrm>
            <a:off x="124" y="2780934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275;p11">
            <a:extLst>
              <a:ext uri="{FF2B5EF4-FFF2-40B4-BE49-F238E27FC236}">
                <a16:creationId xmlns:a16="http://schemas.microsoft.com/office/drawing/2014/main" id="{73E51B55-9759-F727-4A00-BBD7D92CD667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UML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스토리 보드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4" name="Google Shape;357;p13">
            <a:extLst>
              <a:ext uri="{FF2B5EF4-FFF2-40B4-BE49-F238E27FC236}">
                <a16:creationId xmlns:a16="http://schemas.microsoft.com/office/drawing/2014/main" id="{C9E26F4A-0194-49BB-2C4C-5E3FCEE8E954}"/>
              </a:ext>
            </a:extLst>
          </p:cNvPr>
          <p:cNvSpPr txBox="1"/>
          <p:nvPr/>
        </p:nvSpPr>
        <p:spPr>
          <a:xfrm>
            <a:off x="3207505" y="423216"/>
            <a:ext cx="264600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스토리 보드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5" name="Google Shape;357;p13">
            <a:extLst>
              <a:ext uri="{FF2B5EF4-FFF2-40B4-BE49-F238E27FC236}">
                <a16:creationId xmlns:a16="http://schemas.microsoft.com/office/drawing/2014/main" id="{BCB2140D-7753-AC90-BD07-006D0832FF93}"/>
              </a:ext>
            </a:extLst>
          </p:cNvPr>
          <p:cNvSpPr txBox="1"/>
          <p:nvPr/>
        </p:nvSpPr>
        <p:spPr>
          <a:xfrm>
            <a:off x="5646480" y="643770"/>
            <a:ext cx="4799847" cy="39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</a:t>
            </a:r>
            <a:r>
              <a:rPr lang="en-US" altLang="ko-KR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 err="1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메인페이지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기준관리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생산보고서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게시판</a:t>
            </a:r>
            <a:endParaRPr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02126B5-1543-778A-9C7D-1ADDD44013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2900" y="1554701"/>
            <a:ext cx="4923827" cy="247235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50591C1-21AF-5BB4-120E-336F7AEE15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5138" y="4027055"/>
            <a:ext cx="5267942" cy="259472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68206A2-8134-7DE9-3CA9-531883D766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6727" y="1947021"/>
            <a:ext cx="4129297" cy="2087337"/>
          </a:xfrm>
          <a:prstGeom prst="rect">
            <a:avLst/>
          </a:prstGeom>
        </p:spPr>
      </p:pic>
      <p:sp>
        <p:nvSpPr>
          <p:cNvPr id="6" name="Google Shape;357;p13">
            <a:extLst>
              <a:ext uri="{FF2B5EF4-FFF2-40B4-BE49-F238E27FC236}">
                <a16:creationId xmlns:a16="http://schemas.microsoft.com/office/drawing/2014/main" id="{7A45DDFB-0AC6-3113-95AB-2F0EAAFC14A0}"/>
              </a:ext>
            </a:extLst>
          </p:cNvPr>
          <p:cNvSpPr txBox="1"/>
          <p:nvPr/>
        </p:nvSpPr>
        <p:spPr>
          <a:xfrm>
            <a:off x="3207503" y="1097266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게시판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2" name="Google Shape;340;g32825e5bbd8_0_4">
            <a:extLst>
              <a:ext uri="{FF2B5EF4-FFF2-40B4-BE49-F238E27FC236}">
                <a16:creationId xmlns:a16="http://schemas.microsoft.com/office/drawing/2014/main" id="{853B2EC4-D5E8-7DF4-46D1-2ABE02AE0317}"/>
              </a:ext>
            </a:extLst>
          </p:cNvPr>
          <p:cNvSpPr txBox="1"/>
          <p:nvPr/>
        </p:nvSpPr>
        <p:spPr>
          <a:xfrm>
            <a:off x="423650" y="42705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340;g32825e5bbd8_0_4">
            <a:extLst>
              <a:ext uri="{FF2B5EF4-FFF2-40B4-BE49-F238E27FC236}">
                <a16:creationId xmlns:a16="http://schemas.microsoft.com/office/drawing/2014/main" id="{78E1E531-0AD1-045A-2C00-85E1E2AAD417}"/>
              </a:ext>
            </a:extLst>
          </p:cNvPr>
          <p:cNvSpPr txBox="1"/>
          <p:nvPr/>
        </p:nvSpPr>
        <p:spPr>
          <a:xfrm>
            <a:off x="423650" y="5061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340;g32825e5bbd8_0_4">
            <a:extLst>
              <a:ext uri="{FF2B5EF4-FFF2-40B4-BE49-F238E27FC236}">
                <a16:creationId xmlns:a16="http://schemas.microsoft.com/office/drawing/2014/main" id="{72303883-3EC3-3549-CB6E-653233E769F9}"/>
              </a:ext>
            </a:extLst>
          </p:cNvPr>
          <p:cNvSpPr txBox="1"/>
          <p:nvPr/>
        </p:nvSpPr>
        <p:spPr>
          <a:xfrm>
            <a:off x="423650" y="3480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339041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245A8D1E-A875-D793-0FC6-E1A182DFD7AC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D7443518-51A2-E8B3-CFD4-BB87DFCA659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B13CF5E0-DA64-04E6-46BD-772E3E8944D4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274;p11">
            <a:extLst>
              <a:ext uri="{FF2B5EF4-FFF2-40B4-BE49-F238E27FC236}">
                <a16:creationId xmlns:a16="http://schemas.microsoft.com/office/drawing/2014/main" id="{B7E54325-C049-072E-9C49-10DAA9782F29}"/>
              </a:ext>
            </a:extLst>
          </p:cNvPr>
          <p:cNvSpPr/>
          <p:nvPr/>
        </p:nvSpPr>
        <p:spPr>
          <a:xfrm>
            <a:off x="124" y="2841873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275;p11">
            <a:extLst>
              <a:ext uri="{FF2B5EF4-FFF2-40B4-BE49-F238E27FC236}">
                <a16:creationId xmlns:a16="http://schemas.microsoft.com/office/drawing/2014/main" id="{73E51B55-9759-F727-4A00-BBD7D92CD667}"/>
              </a:ext>
            </a:extLst>
          </p:cNvPr>
          <p:cNvSpPr txBox="1"/>
          <p:nvPr/>
        </p:nvSpPr>
        <p:spPr>
          <a:xfrm>
            <a:off x="552188" y="2310518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로그인</a:t>
            </a:r>
            <a:endParaRPr lang="en-US" altLang="ko-KR" sz="1600" dirty="0">
              <a:solidFill>
                <a:srgbClr val="FF8C00"/>
              </a:solidFill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D4D4D4"/>
                </a:solidFill>
              </a:rPr>
              <a:t>웹 페이지 구현</a:t>
            </a:r>
            <a:endParaRPr sz="1600" b="0" i="0" u="none" strike="noStrike" cap="none" dirty="0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357;p13">
            <a:extLst>
              <a:ext uri="{FF2B5EF4-FFF2-40B4-BE49-F238E27FC236}">
                <a16:creationId xmlns:a16="http://schemas.microsoft.com/office/drawing/2014/main" id="{C9E26F4A-0194-49BB-2C4C-5E3FCEE8E954}"/>
              </a:ext>
            </a:extLst>
          </p:cNvPr>
          <p:cNvSpPr txBox="1"/>
          <p:nvPr/>
        </p:nvSpPr>
        <p:spPr>
          <a:xfrm>
            <a:off x="3207505" y="423216"/>
            <a:ext cx="373956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로그인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6" name="Google Shape;357;p13">
            <a:extLst>
              <a:ext uri="{FF2B5EF4-FFF2-40B4-BE49-F238E27FC236}">
                <a16:creationId xmlns:a16="http://schemas.microsoft.com/office/drawing/2014/main" id="{7A45DDFB-0AC6-3113-95AB-2F0EAAFC14A0}"/>
              </a:ext>
            </a:extLst>
          </p:cNvPr>
          <p:cNvSpPr txBox="1"/>
          <p:nvPr/>
        </p:nvSpPr>
        <p:spPr>
          <a:xfrm>
            <a:off x="3207503" y="1097266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첫 화면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6" name="Google Shape;340;g32825e5bbd8_0_4">
            <a:extLst>
              <a:ext uri="{FF2B5EF4-FFF2-40B4-BE49-F238E27FC236}">
                <a16:creationId xmlns:a16="http://schemas.microsoft.com/office/drawing/2014/main" id="{13232C1F-0A11-FC8B-3654-9CCBED60B26C}"/>
              </a:ext>
            </a:extLst>
          </p:cNvPr>
          <p:cNvSpPr txBox="1"/>
          <p:nvPr/>
        </p:nvSpPr>
        <p:spPr>
          <a:xfrm>
            <a:off x="423650" y="19470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" name="Picture 17" descr="A screenshot of a computer&#10;&#10;Description automatically generated">
            <a:extLst>
              <a:ext uri="{FF2B5EF4-FFF2-40B4-BE49-F238E27FC236}">
                <a16:creationId xmlns:a16="http://schemas.microsoft.com/office/drawing/2014/main" id="{EC5E78B4-1684-6B45-C167-0E3A37628E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3719" y="1615461"/>
            <a:ext cx="5137688" cy="3627078"/>
          </a:xfrm>
          <a:prstGeom prst="rect">
            <a:avLst/>
          </a:prstGeom>
        </p:spPr>
      </p:pic>
      <p:sp>
        <p:nvSpPr>
          <p:cNvPr id="19" name="Google Shape;357;p13">
            <a:extLst>
              <a:ext uri="{FF2B5EF4-FFF2-40B4-BE49-F238E27FC236}">
                <a16:creationId xmlns:a16="http://schemas.microsoft.com/office/drawing/2014/main" id="{6FE45069-0DE3-3ADE-8FB0-BDE2B8106DF4}"/>
              </a:ext>
            </a:extLst>
          </p:cNvPr>
          <p:cNvSpPr txBox="1"/>
          <p:nvPr/>
        </p:nvSpPr>
        <p:spPr>
          <a:xfrm>
            <a:off x="8823366" y="1887724"/>
            <a:ext cx="3028208" cy="2861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HHMES</a:t>
            </a: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에서 주어진 계정으로 로그인을 하지 않으면 페이지를 열람할 수 없다</a:t>
            </a: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</a:t>
            </a:r>
            <a:b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</a:br>
            <a:endParaRPr lang="en-US" altLang="ko-KR" sz="2000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모바일에서도 마찬가지로 열람할 수 없다</a:t>
            </a:r>
            <a:r>
              <a:rPr lang="en-US" altLang="ko-KR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.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20" name="Google Shape;340;g32825e5bbd8_0_4">
            <a:extLst>
              <a:ext uri="{FF2B5EF4-FFF2-40B4-BE49-F238E27FC236}">
                <a16:creationId xmlns:a16="http://schemas.microsoft.com/office/drawing/2014/main" id="{B04CD50F-63A9-0CF6-2EA7-D5E573AA93A3}"/>
              </a:ext>
            </a:extLst>
          </p:cNvPr>
          <p:cNvSpPr txBox="1"/>
          <p:nvPr/>
        </p:nvSpPr>
        <p:spPr>
          <a:xfrm>
            <a:off x="423650" y="3823337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340;g32825e5bbd8_0_4">
            <a:extLst>
              <a:ext uri="{FF2B5EF4-FFF2-40B4-BE49-F238E27FC236}">
                <a16:creationId xmlns:a16="http://schemas.microsoft.com/office/drawing/2014/main" id="{D7B2ED8E-D9E3-93C8-4355-48FE3AF2AF4C}"/>
              </a:ext>
            </a:extLst>
          </p:cNvPr>
          <p:cNvSpPr txBox="1"/>
          <p:nvPr/>
        </p:nvSpPr>
        <p:spPr>
          <a:xfrm>
            <a:off x="423650" y="4613837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" name="Picture 22" descr="A screenshot of a login page&#10;&#10;Description automatically generated">
            <a:extLst>
              <a:ext uri="{FF2B5EF4-FFF2-40B4-BE49-F238E27FC236}">
                <a16:creationId xmlns:a16="http://schemas.microsoft.com/office/drawing/2014/main" id="{69E352F5-3E62-15CB-7F4F-A5815F0D3B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0629" y="3245883"/>
            <a:ext cx="2718497" cy="3367187"/>
          </a:xfrm>
          <a:prstGeom prst="rect">
            <a:avLst/>
          </a:prstGeom>
        </p:spPr>
      </p:pic>
      <p:sp>
        <p:nvSpPr>
          <p:cNvPr id="25" name="Google Shape;357;p13">
            <a:extLst>
              <a:ext uri="{FF2B5EF4-FFF2-40B4-BE49-F238E27FC236}">
                <a16:creationId xmlns:a16="http://schemas.microsoft.com/office/drawing/2014/main" id="{08F681A6-6FF2-8490-8990-937A1B9B4435}"/>
              </a:ext>
            </a:extLst>
          </p:cNvPr>
          <p:cNvSpPr txBox="1"/>
          <p:nvPr/>
        </p:nvSpPr>
        <p:spPr>
          <a:xfrm>
            <a:off x="2953719" y="5364553"/>
            <a:ext cx="1350516" cy="299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1200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PC Version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26" name="Google Shape;357;p13">
            <a:extLst>
              <a:ext uri="{FF2B5EF4-FFF2-40B4-BE49-F238E27FC236}">
                <a16:creationId xmlns:a16="http://schemas.microsoft.com/office/drawing/2014/main" id="{F5C853C1-BE5A-8B27-2676-64BE833BA10B}"/>
              </a:ext>
            </a:extLst>
          </p:cNvPr>
          <p:cNvSpPr txBox="1"/>
          <p:nvPr/>
        </p:nvSpPr>
        <p:spPr>
          <a:xfrm>
            <a:off x="8399126" y="6326994"/>
            <a:ext cx="1350516" cy="2860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1200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mobile Version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649447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357;p13">
            <a:extLst>
              <a:ext uri="{FF2B5EF4-FFF2-40B4-BE49-F238E27FC236}">
                <a16:creationId xmlns:a16="http://schemas.microsoft.com/office/drawing/2014/main" id="{7A45DDFB-0AC6-3113-95AB-2F0EAAFC14A0}"/>
              </a:ext>
            </a:extLst>
          </p:cNvPr>
          <p:cNvSpPr txBox="1"/>
          <p:nvPr/>
        </p:nvSpPr>
        <p:spPr>
          <a:xfrm>
            <a:off x="3590159" y="501496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웹 페이지 </a:t>
            </a:r>
            <a:r>
              <a:rPr lang="en-US" altLang="ko-KR" sz="20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PC version</a:t>
            </a:r>
            <a:endParaRPr sz="20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9" name="Google Shape;357;p13">
            <a:extLst>
              <a:ext uri="{FF2B5EF4-FFF2-40B4-BE49-F238E27FC236}">
                <a16:creationId xmlns:a16="http://schemas.microsoft.com/office/drawing/2014/main" id="{6FE45069-0DE3-3ADE-8FB0-BDE2B8106DF4}"/>
              </a:ext>
            </a:extLst>
          </p:cNvPr>
          <p:cNvSpPr txBox="1"/>
          <p:nvPr/>
        </p:nvSpPr>
        <p:spPr>
          <a:xfrm>
            <a:off x="9163792" y="4794862"/>
            <a:ext cx="3028208" cy="1293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6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메인 페이지는</a:t>
            </a:r>
            <a:endParaRPr lang="en-US" altLang="ko-KR" sz="16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6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주요 탭에서 최근 내용들이 갱신된다</a:t>
            </a:r>
            <a:r>
              <a:rPr lang="en-US" altLang="ko-KR" sz="16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.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더 보기를 누르면 해당 페이지로 이동하게 된다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</a:t>
            </a:r>
            <a:endParaRPr sz="16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9375501C-9110-8C2C-C194-4FB351A976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4939" y="1923454"/>
            <a:ext cx="5953155" cy="4179776"/>
          </a:xfrm>
          <a:prstGeom prst="rect">
            <a:avLst/>
          </a:prstGeom>
        </p:spPr>
      </p:pic>
      <p:sp>
        <p:nvSpPr>
          <p:cNvPr id="13" name="Google Shape;357;p13">
            <a:extLst>
              <a:ext uri="{FF2B5EF4-FFF2-40B4-BE49-F238E27FC236}">
                <a16:creationId xmlns:a16="http://schemas.microsoft.com/office/drawing/2014/main" id="{25100EFC-5BB1-F80F-B7F7-672DA251D229}"/>
              </a:ext>
            </a:extLst>
          </p:cNvPr>
          <p:cNvSpPr txBox="1"/>
          <p:nvPr/>
        </p:nvSpPr>
        <p:spPr>
          <a:xfrm>
            <a:off x="404927" y="921665"/>
            <a:ext cx="6472052" cy="8348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네비게이션의 탭을 누르면 소제목 페이지가 열린다</a:t>
            </a:r>
            <a:r>
              <a:rPr lang="en-US" altLang="ko-KR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. </a:t>
            </a:r>
            <a:r>
              <a:rPr lang="ko-KR" altLang="en-US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소제목을 클릭해야 페이지가 우측에 타이틀 화면이 이동한다</a:t>
            </a:r>
            <a:r>
              <a:rPr lang="en-US" altLang="ko-KR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. </a:t>
            </a:r>
            <a:r>
              <a:rPr lang="ko-KR" altLang="en-US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로고를 클릭하면 </a:t>
            </a:r>
            <a:endParaRPr lang="en-US" altLang="ko-KR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다시 지금의 메인 페이지로 이동한다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</a:t>
            </a:r>
            <a:endParaRPr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4" name="Google Shape;357;p13">
            <a:extLst>
              <a:ext uri="{FF2B5EF4-FFF2-40B4-BE49-F238E27FC236}">
                <a16:creationId xmlns:a16="http://schemas.microsoft.com/office/drawing/2014/main" id="{C6C16D4B-4FA4-457D-1107-7523ED34D156}"/>
              </a:ext>
            </a:extLst>
          </p:cNvPr>
          <p:cNvSpPr txBox="1"/>
          <p:nvPr/>
        </p:nvSpPr>
        <p:spPr>
          <a:xfrm>
            <a:off x="8997538" y="1923454"/>
            <a:ext cx="3028208" cy="1153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6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로컬 네비게이션으로 현재 이동된 경로가 어디를 통해서 이동이 되었는지를 알려준다</a:t>
            </a:r>
            <a:r>
              <a:rPr lang="en-US" altLang="ko-KR" sz="16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.</a:t>
            </a:r>
            <a:endParaRPr sz="16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5" name="Google Shape;357;p13">
            <a:extLst>
              <a:ext uri="{FF2B5EF4-FFF2-40B4-BE49-F238E27FC236}">
                <a16:creationId xmlns:a16="http://schemas.microsoft.com/office/drawing/2014/main" id="{D7470786-8176-8BC6-D365-BBE5307FE015}"/>
              </a:ext>
            </a:extLst>
          </p:cNvPr>
          <p:cNvSpPr txBox="1"/>
          <p:nvPr/>
        </p:nvSpPr>
        <p:spPr>
          <a:xfrm>
            <a:off x="8878094" y="344770"/>
            <a:ext cx="3028208" cy="1153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6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마이 페이지의 팝업창을 통해 현재 내가 어떤 계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정으로 로그인 했는지를 알 수 있고 로그아웃을 할 수 있다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</a:t>
            </a:r>
            <a:endParaRPr sz="16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9640982-3F3F-1646-ABFC-67C33BCDE1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769" y="1923454"/>
            <a:ext cx="1568299" cy="4216565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45CBFEA-F2A7-F04E-7522-6679CABABAD8}"/>
              </a:ext>
            </a:extLst>
          </p:cNvPr>
          <p:cNvCxnSpPr>
            <a:cxnSpLocks/>
          </p:cNvCxnSpPr>
          <p:nvPr/>
        </p:nvCxnSpPr>
        <p:spPr>
          <a:xfrm flipH="1" flipV="1">
            <a:off x="2327564" y="1756559"/>
            <a:ext cx="597375" cy="867888"/>
          </a:xfrm>
          <a:prstGeom prst="line">
            <a:avLst/>
          </a:prstGeom>
          <a:ln w="28575">
            <a:solidFill>
              <a:srgbClr val="3C99D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7D23A926-E772-4576-F3E3-5EA14AAEC8EC}"/>
              </a:ext>
            </a:extLst>
          </p:cNvPr>
          <p:cNvSpPr/>
          <p:nvPr/>
        </p:nvSpPr>
        <p:spPr>
          <a:xfrm>
            <a:off x="2875160" y="2586999"/>
            <a:ext cx="169223" cy="169223"/>
          </a:xfrm>
          <a:prstGeom prst="ellipse">
            <a:avLst/>
          </a:prstGeom>
          <a:solidFill>
            <a:srgbClr val="3C99D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Google Shape;357;p13">
            <a:extLst>
              <a:ext uri="{FF2B5EF4-FFF2-40B4-BE49-F238E27FC236}">
                <a16:creationId xmlns:a16="http://schemas.microsoft.com/office/drawing/2014/main" id="{9B356273-EF87-1363-7CF6-C6AB928905F2}"/>
              </a:ext>
            </a:extLst>
          </p:cNvPr>
          <p:cNvSpPr txBox="1"/>
          <p:nvPr/>
        </p:nvSpPr>
        <p:spPr>
          <a:xfrm>
            <a:off x="1573099" y="1589664"/>
            <a:ext cx="1015937" cy="2858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altLang="ko-KR" b="0" i="0" u="none" strike="noStrike" cap="none" dirty="0">
                <a:solidFill>
                  <a:srgbClr val="3C99D4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Click!</a:t>
            </a:r>
            <a:endParaRPr b="0" i="0" u="none" strike="noStrike" cap="none" dirty="0">
              <a:solidFill>
                <a:srgbClr val="3C99D4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209DE51-E1B0-417F-06C7-E26F3A6A815D}"/>
              </a:ext>
            </a:extLst>
          </p:cNvPr>
          <p:cNvCxnSpPr/>
          <p:nvPr/>
        </p:nvCxnSpPr>
        <p:spPr>
          <a:xfrm flipH="1">
            <a:off x="1573099" y="2870522"/>
            <a:ext cx="1201851" cy="0"/>
          </a:xfrm>
          <a:prstGeom prst="straightConnector1">
            <a:avLst/>
          </a:prstGeom>
          <a:ln w="28575">
            <a:solidFill>
              <a:srgbClr val="3C99D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35">
            <a:extLst>
              <a:ext uri="{FF2B5EF4-FFF2-40B4-BE49-F238E27FC236}">
                <a16:creationId xmlns:a16="http://schemas.microsoft.com/office/drawing/2014/main" id="{659C3236-AD2F-B615-2132-9ED38245A7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74977" y="3165172"/>
            <a:ext cx="4289034" cy="131297"/>
          </a:xfrm>
          <a:prstGeom prst="rect">
            <a:avLst/>
          </a:prstGeom>
        </p:spPr>
      </p:pic>
      <p:sp>
        <p:nvSpPr>
          <p:cNvPr id="37" name="Google Shape;357;p13">
            <a:extLst>
              <a:ext uri="{FF2B5EF4-FFF2-40B4-BE49-F238E27FC236}">
                <a16:creationId xmlns:a16="http://schemas.microsoft.com/office/drawing/2014/main" id="{42F15A9E-6860-BCEE-D234-8AB56575849D}"/>
              </a:ext>
            </a:extLst>
          </p:cNvPr>
          <p:cNvSpPr txBox="1"/>
          <p:nvPr/>
        </p:nvSpPr>
        <p:spPr>
          <a:xfrm>
            <a:off x="9028083" y="2816033"/>
            <a:ext cx="3028207" cy="3153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rgbClr val="3C99D4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기준관리의 </a:t>
            </a:r>
            <a:r>
              <a:rPr lang="en-US" altLang="ko-KR" dirty="0">
                <a:solidFill>
                  <a:srgbClr val="3C99D4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BOM</a:t>
            </a:r>
            <a:r>
              <a:rPr lang="ko-KR" altLang="en-US" dirty="0">
                <a:solidFill>
                  <a:srgbClr val="3C99D4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으로 이동했다면</a:t>
            </a:r>
            <a:endParaRPr b="0" i="0" u="none" strike="noStrike" cap="none" dirty="0">
              <a:solidFill>
                <a:srgbClr val="3C99D4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740CD068-A2F8-CB38-6B20-3838E9DB065B}"/>
              </a:ext>
            </a:extLst>
          </p:cNvPr>
          <p:cNvSpPr/>
          <p:nvPr/>
        </p:nvSpPr>
        <p:spPr>
          <a:xfrm>
            <a:off x="8640960" y="4250699"/>
            <a:ext cx="169223" cy="169223"/>
          </a:xfrm>
          <a:prstGeom prst="ellipse">
            <a:avLst/>
          </a:prstGeom>
          <a:solidFill>
            <a:srgbClr val="3C99D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C2646CCD-5EEC-37B8-6C90-828156608542}"/>
              </a:ext>
            </a:extLst>
          </p:cNvPr>
          <p:cNvCxnSpPr>
            <a:cxnSpLocks/>
          </p:cNvCxnSpPr>
          <p:nvPr/>
        </p:nvCxnSpPr>
        <p:spPr>
          <a:xfrm flipH="1" flipV="1">
            <a:off x="8810183" y="4366822"/>
            <a:ext cx="575117" cy="428040"/>
          </a:xfrm>
          <a:prstGeom prst="line">
            <a:avLst/>
          </a:prstGeom>
          <a:ln w="28575">
            <a:solidFill>
              <a:srgbClr val="3C99D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33BCD5C5-00D7-5D50-6065-1D364C44E448}"/>
              </a:ext>
            </a:extLst>
          </p:cNvPr>
          <p:cNvSpPr/>
          <p:nvPr/>
        </p:nvSpPr>
        <p:spPr>
          <a:xfrm>
            <a:off x="8679060" y="2193299"/>
            <a:ext cx="169223" cy="169223"/>
          </a:xfrm>
          <a:prstGeom prst="ellipse">
            <a:avLst/>
          </a:prstGeom>
          <a:solidFill>
            <a:srgbClr val="3C99D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30640C8F-ABEC-F338-B40E-FE6497C707CC}"/>
              </a:ext>
            </a:extLst>
          </p:cNvPr>
          <p:cNvCxnSpPr>
            <a:cxnSpLocks/>
            <a:stCxn id="37" idx="1"/>
            <a:endCxn id="42" idx="5"/>
          </p:cNvCxnSpPr>
          <p:nvPr/>
        </p:nvCxnSpPr>
        <p:spPr>
          <a:xfrm flipH="1" flipV="1">
            <a:off x="8823501" y="2337740"/>
            <a:ext cx="204582" cy="635961"/>
          </a:xfrm>
          <a:prstGeom prst="line">
            <a:avLst/>
          </a:prstGeom>
          <a:ln w="28575">
            <a:solidFill>
              <a:srgbClr val="3C99D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id="{CE951D27-FE2D-D41F-886F-9F2155901F9C}"/>
              </a:ext>
            </a:extLst>
          </p:cNvPr>
          <p:cNvSpPr/>
          <p:nvPr/>
        </p:nvSpPr>
        <p:spPr>
          <a:xfrm>
            <a:off x="8460961" y="1838842"/>
            <a:ext cx="169223" cy="169223"/>
          </a:xfrm>
          <a:prstGeom prst="ellipse">
            <a:avLst/>
          </a:prstGeom>
          <a:solidFill>
            <a:srgbClr val="3C99D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43366D7-5EAD-CF1C-F76D-11ECF22DFB20}"/>
              </a:ext>
            </a:extLst>
          </p:cNvPr>
          <p:cNvCxnSpPr>
            <a:cxnSpLocks/>
            <a:stCxn id="48" idx="0"/>
            <a:endCxn id="15" idx="1"/>
          </p:cNvCxnSpPr>
          <p:nvPr/>
        </p:nvCxnSpPr>
        <p:spPr>
          <a:xfrm flipV="1">
            <a:off x="8545573" y="921665"/>
            <a:ext cx="332521" cy="917177"/>
          </a:xfrm>
          <a:prstGeom prst="line">
            <a:avLst/>
          </a:prstGeom>
          <a:ln w="28575">
            <a:solidFill>
              <a:srgbClr val="3C99D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1D73F94A-040C-CF2E-DE97-403A7F0415A9}"/>
              </a:ext>
            </a:extLst>
          </p:cNvPr>
          <p:cNvSpPr txBox="1"/>
          <p:nvPr/>
        </p:nvSpPr>
        <p:spPr>
          <a:xfrm>
            <a:off x="391885" y="340120"/>
            <a:ext cx="373956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웹 페이지 구현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3" name="Google Shape;357;p13">
            <a:extLst>
              <a:ext uri="{FF2B5EF4-FFF2-40B4-BE49-F238E27FC236}">
                <a16:creationId xmlns:a16="http://schemas.microsoft.com/office/drawing/2014/main" id="{35903770-E3C5-923E-7485-12F753F2EE70}"/>
              </a:ext>
            </a:extLst>
          </p:cNvPr>
          <p:cNvSpPr txBox="1"/>
          <p:nvPr/>
        </p:nvSpPr>
        <p:spPr>
          <a:xfrm>
            <a:off x="2875160" y="1541781"/>
            <a:ext cx="2873827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PC</a:t>
            </a:r>
            <a:r>
              <a:rPr lang="ko-KR" altLang="en-US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 </a:t>
            </a:r>
            <a:r>
              <a:rPr lang="en-US" altLang="ko-KR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version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4" name="Google Shape;357;p13">
            <a:extLst>
              <a:ext uri="{FF2B5EF4-FFF2-40B4-BE49-F238E27FC236}">
                <a16:creationId xmlns:a16="http://schemas.microsoft.com/office/drawing/2014/main" id="{170AC751-63A3-697E-836F-187DC94CE8CC}"/>
              </a:ext>
            </a:extLst>
          </p:cNvPr>
          <p:cNvSpPr txBox="1"/>
          <p:nvPr/>
        </p:nvSpPr>
        <p:spPr>
          <a:xfrm>
            <a:off x="512769" y="6219245"/>
            <a:ext cx="2873827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1200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Navigation</a:t>
            </a:r>
            <a:r>
              <a:rPr lang="ko-KR" altLang="en-US" sz="1200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en-US" altLang="ko-KR" sz="1200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tag click script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5" name="Google Shape;357;p13">
            <a:extLst>
              <a:ext uri="{FF2B5EF4-FFF2-40B4-BE49-F238E27FC236}">
                <a16:creationId xmlns:a16="http://schemas.microsoft.com/office/drawing/2014/main" id="{C2A9FD36-F762-63BB-4B7D-12B62573F259}"/>
              </a:ext>
            </a:extLst>
          </p:cNvPr>
          <p:cNvSpPr txBox="1"/>
          <p:nvPr/>
        </p:nvSpPr>
        <p:spPr>
          <a:xfrm>
            <a:off x="9028083" y="3406454"/>
            <a:ext cx="2873827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Local</a:t>
            </a:r>
            <a:r>
              <a:rPr lang="ko-KR" altLang="en-US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 </a:t>
            </a:r>
            <a:r>
              <a:rPr lang="en-US" altLang="ko-KR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Navigation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193136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357;p13">
            <a:extLst>
              <a:ext uri="{FF2B5EF4-FFF2-40B4-BE49-F238E27FC236}">
                <a16:creationId xmlns:a16="http://schemas.microsoft.com/office/drawing/2014/main" id="{7A45DDFB-0AC6-3113-95AB-2F0EAAFC14A0}"/>
              </a:ext>
            </a:extLst>
          </p:cNvPr>
          <p:cNvSpPr txBox="1"/>
          <p:nvPr/>
        </p:nvSpPr>
        <p:spPr>
          <a:xfrm>
            <a:off x="3633850" y="484760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웹 페이지 </a:t>
            </a:r>
            <a:r>
              <a:rPr lang="en-US" altLang="ko-KR" sz="20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mobile version</a:t>
            </a:r>
            <a:endParaRPr sz="20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3" name="Google Shape;357;p13">
            <a:extLst>
              <a:ext uri="{FF2B5EF4-FFF2-40B4-BE49-F238E27FC236}">
                <a16:creationId xmlns:a16="http://schemas.microsoft.com/office/drawing/2014/main" id="{25100EFC-5BB1-F80F-B7F7-672DA251D229}"/>
              </a:ext>
            </a:extLst>
          </p:cNvPr>
          <p:cNvSpPr txBox="1"/>
          <p:nvPr/>
        </p:nvSpPr>
        <p:spPr>
          <a:xfrm>
            <a:off x="830822" y="850687"/>
            <a:ext cx="6472052" cy="604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기존에 네비게이션 페이지는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display : none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을 통해 사라졌으며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네비게이션 버튼의 클릭을 통해 전체 화면을 통해 나타난다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</a:t>
            </a:r>
            <a:endParaRPr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43366D7-5EAD-CF1C-F76D-11ECF22DFB20}"/>
              </a:ext>
            </a:extLst>
          </p:cNvPr>
          <p:cNvCxnSpPr>
            <a:cxnSpLocks/>
          </p:cNvCxnSpPr>
          <p:nvPr/>
        </p:nvCxnSpPr>
        <p:spPr>
          <a:xfrm flipV="1">
            <a:off x="4248061" y="1445848"/>
            <a:ext cx="0" cy="409301"/>
          </a:xfrm>
          <a:prstGeom prst="line">
            <a:avLst/>
          </a:prstGeom>
          <a:ln w="28575">
            <a:solidFill>
              <a:srgbClr val="3C99D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53881889-7FF8-197A-C738-F26189D235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098" y="1834710"/>
            <a:ext cx="3849158" cy="4664701"/>
          </a:xfrm>
          <a:prstGeom prst="rect">
            <a:avLst/>
          </a:prstGeom>
        </p:spPr>
      </p:pic>
      <p:sp>
        <p:nvSpPr>
          <p:cNvPr id="48" name="Oval 47">
            <a:extLst>
              <a:ext uri="{FF2B5EF4-FFF2-40B4-BE49-F238E27FC236}">
                <a16:creationId xmlns:a16="http://schemas.microsoft.com/office/drawing/2014/main" id="{CE951D27-FE2D-D41F-886F-9F2155901F9C}"/>
              </a:ext>
            </a:extLst>
          </p:cNvPr>
          <p:cNvSpPr/>
          <p:nvPr/>
        </p:nvSpPr>
        <p:spPr>
          <a:xfrm>
            <a:off x="4163450" y="1805161"/>
            <a:ext cx="169223" cy="169223"/>
          </a:xfrm>
          <a:prstGeom prst="ellipse">
            <a:avLst/>
          </a:prstGeom>
          <a:solidFill>
            <a:srgbClr val="3C99D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Picture 20" descr="A screenshot of a computer&#10;&#10;Description automatically generated">
            <a:extLst>
              <a:ext uri="{FF2B5EF4-FFF2-40B4-BE49-F238E27FC236}">
                <a16:creationId xmlns:a16="http://schemas.microsoft.com/office/drawing/2014/main" id="{0A6A64EB-9EC8-838E-BBAB-4CCBF7A604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5188" y="1834710"/>
            <a:ext cx="4375372" cy="4664701"/>
          </a:xfrm>
          <a:prstGeom prst="rect">
            <a:avLst/>
          </a:prstGeom>
        </p:spPr>
      </p:pic>
      <p:pic>
        <p:nvPicPr>
          <p:cNvPr id="24" name="Picture 23" descr="A screenshot of a computer&#10;&#10;Description automatically generated">
            <a:extLst>
              <a:ext uri="{FF2B5EF4-FFF2-40B4-BE49-F238E27FC236}">
                <a16:creationId xmlns:a16="http://schemas.microsoft.com/office/drawing/2014/main" id="{014DFF2D-10D8-3F82-31A0-8F8883A0F28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47497"/>
          <a:stretch/>
        </p:blipFill>
        <p:spPr>
          <a:xfrm>
            <a:off x="8676639" y="4719142"/>
            <a:ext cx="3180459" cy="1780269"/>
          </a:xfrm>
          <a:prstGeom prst="rect">
            <a:avLst/>
          </a:prstGeom>
        </p:spPr>
      </p:pic>
      <p:sp>
        <p:nvSpPr>
          <p:cNvPr id="25" name="Google Shape;357;p13">
            <a:extLst>
              <a:ext uri="{FF2B5EF4-FFF2-40B4-BE49-F238E27FC236}">
                <a16:creationId xmlns:a16="http://schemas.microsoft.com/office/drawing/2014/main" id="{793A8573-15AB-6337-44D0-86DBF1F5326C}"/>
              </a:ext>
            </a:extLst>
          </p:cNvPr>
          <p:cNvSpPr txBox="1"/>
          <p:nvPr/>
        </p:nvSpPr>
        <p:spPr>
          <a:xfrm>
            <a:off x="5070113" y="1447148"/>
            <a:ext cx="2873827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1200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Navigation Button </a:t>
            </a:r>
            <a:r>
              <a:rPr lang="en-US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Click page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26" name="Google Shape;357;p13">
            <a:extLst>
              <a:ext uri="{FF2B5EF4-FFF2-40B4-BE49-F238E27FC236}">
                <a16:creationId xmlns:a16="http://schemas.microsoft.com/office/drawing/2014/main" id="{F2711605-3A00-4FA4-8431-7AFC25909C36}"/>
              </a:ext>
            </a:extLst>
          </p:cNvPr>
          <p:cNvSpPr txBox="1"/>
          <p:nvPr/>
        </p:nvSpPr>
        <p:spPr>
          <a:xfrm>
            <a:off x="533739" y="1423397"/>
            <a:ext cx="2873827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1200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Mobile version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28" name="Google Shape;357;p13">
            <a:extLst>
              <a:ext uri="{FF2B5EF4-FFF2-40B4-BE49-F238E27FC236}">
                <a16:creationId xmlns:a16="http://schemas.microsoft.com/office/drawing/2014/main" id="{E2C85BCE-4A7A-16B6-E243-80048475B4DB}"/>
              </a:ext>
            </a:extLst>
          </p:cNvPr>
          <p:cNvSpPr txBox="1"/>
          <p:nvPr/>
        </p:nvSpPr>
        <p:spPr>
          <a:xfrm>
            <a:off x="9580647" y="4385445"/>
            <a:ext cx="1093181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Tab</a:t>
            </a:r>
            <a:r>
              <a:rPr lang="ko-KR" altLang="en-US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 </a:t>
            </a:r>
            <a:r>
              <a:rPr lang="en-US" altLang="ko-KR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click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29" name="Google Shape;357;p13">
            <a:extLst>
              <a:ext uri="{FF2B5EF4-FFF2-40B4-BE49-F238E27FC236}">
                <a16:creationId xmlns:a16="http://schemas.microsoft.com/office/drawing/2014/main" id="{30A960CE-0A65-301F-15C9-6E6AA50626FC}"/>
              </a:ext>
            </a:extLst>
          </p:cNvPr>
          <p:cNvSpPr txBox="1"/>
          <p:nvPr/>
        </p:nvSpPr>
        <p:spPr>
          <a:xfrm>
            <a:off x="533739" y="358589"/>
            <a:ext cx="373956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웹 페이지 구현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862982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4"/>
          <p:cNvSpPr/>
          <p:nvPr/>
        </p:nvSpPr>
        <p:spPr>
          <a:xfrm>
            <a:off x="0" y="0"/>
            <a:ext cx="2645876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1" name="Google Shape;131;p4"/>
          <p:cNvSpPr txBox="1"/>
          <p:nvPr/>
        </p:nvSpPr>
        <p:spPr>
          <a:xfrm>
            <a:off x="3240028" y="476601"/>
            <a:ext cx="3725548" cy="450788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3200"/>
              <a:buFont typeface="Arial"/>
              <a:buNone/>
            </a:pPr>
            <a:r>
              <a:rPr lang="en-US" sz="32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Team member.</a:t>
            </a:r>
            <a:endParaRPr sz="32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4"/>
          <p:cNvSpPr/>
          <p:nvPr/>
        </p:nvSpPr>
        <p:spPr>
          <a:xfrm>
            <a:off x="5048607" y="1382792"/>
            <a:ext cx="6722051" cy="1409817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7DF1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6" name="Google Shape;136;p4"/>
          <p:cNvSpPr txBox="1"/>
          <p:nvPr/>
        </p:nvSpPr>
        <p:spPr>
          <a:xfrm>
            <a:off x="5393077" y="1423906"/>
            <a:ext cx="1754700" cy="6050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F7DF1E"/>
                </a:solidFill>
                <a:latin typeface="Arial"/>
                <a:ea typeface="Arial"/>
                <a:cs typeface="Arial"/>
                <a:sym typeface="Arial"/>
              </a:rPr>
              <a:t>m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ain </a:t>
            </a:r>
            <a:r>
              <a:rPr lang="en-US" sz="24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W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ork</a:t>
            </a:r>
            <a:endParaRPr dirty="0"/>
          </a:p>
        </p:txBody>
      </p:sp>
      <p:sp>
        <p:nvSpPr>
          <p:cNvPr id="137" name="Google Shape;137;p4"/>
          <p:cNvSpPr txBox="1"/>
          <p:nvPr/>
        </p:nvSpPr>
        <p:spPr>
          <a:xfrm>
            <a:off x="5421292" y="2052652"/>
            <a:ext cx="4136400" cy="6050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</a:pPr>
            <a:r>
              <a:rPr lang="en-US" sz="1200" dirty="0" err="1">
                <a:solidFill>
                  <a:srgbClr val="F7DF1E"/>
                </a:solidFill>
              </a:rPr>
              <a:t>자료조사</a:t>
            </a:r>
            <a:endParaRPr sz="1200" b="0" i="0" u="none" strike="noStrike" cap="none" dirty="0">
              <a:solidFill>
                <a:srgbClr val="F7DF1E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</a:pPr>
            <a:r>
              <a:rPr lang="en-US" sz="1200" dirty="0" err="1">
                <a:solidFill>
                  <a:srgbClr val="F7DF1E"/>
                </a:solidFill>
              </a:rPr>
              <a:t>실적</a:t>
            </a:r>
            <a:r>
              <a:rPr lang="en-US" sz="1200" dirty="0">
                <a:solidFill>
                  <a:srgbClr val="F7DF1E"/>
                </a:solidFill>
              </a:rPr>
              <a:t> </a:t>
            </a:r>
            <a:r>
              <a:rPr lang="en-US" sz="1200" dirty="0" err="1">
                <a:solidFill>
                  <a:srgbClr val="F7DF1E"/>
                </a:solidFill>
              </a:rPr>
              <a:t>보고서</a:t>
            </a:r>
            <a:r>
              <a:rPr lang="en-US" sz="1200" dirty="0">
                <a:solidFill>
                  <a:srgbClr val="F7DF1E"/>
                </a:solidFill>
              </a:rPr>
              <a:t>, </a:t>
            </a:r>
            <a:r>
              <a:rPr lang="en-US" sz="1200" dirty="0" err="1">
                <a:solidFill>
                  <a:srgbClr val="F7DF1E"/>
                </a:solidFill>
              </a:rPr>
              <a:t>요약</a:t>
            </a:r>
            <a:r>
              <a:rPr lang="en-US" sz="1200" dirty="0">
                <a:solidFill>
                  <a:srgbClr val="F7DF1E"/>
                </a:solidFill>
              </a:rPr>
              <a:t> </a:t>
            </a:r>
            <a:r>
              <a:rPr lang="en-US" sz="1200" dirty="0" err="1">
                <a:solidFill>
                  <a:srgbClr val="F7DF1E"/>
                </a:solidFill>
              </a:rPr>
              <a:t>대시보드</a:t>
            </a:r>
            <a:r>
              <a:rPr lang="en-US" sz="1200" dirty="0">
                <a:solidFill>
                  <a:srgbClr val="F7DF1E"/>
                </a:solidFill>
              </a:rPr>
              <a:t> </a:t>
            </a:r>
            <a:r>
              <a:rPr lang="en-US" sz="1200" dirty="0" err="1">
                <a:solidFill>
                  <a:srgbClr val="F7DF1E"/>
                </a:solidFill>
              </a:rPr>
              <a:t>담당</a:t>
            </a:r>
            <a:endParaRPr sz="1200" dirty="0">
              <a:solidFill>
                <a:srgbClr val="F7DF1E"/>
              </a:solidFill>
            </a:endParaRPr>
          </a:p>
        </p:txBody>
      </p:sp>
      <p:sp>
        <p:nvSpPr>
          <p:cNvPr id="138" name="Google Shape;138;p4"/>
          <p:cNvSpPr/>
          <p:nvPr/>
        </p:nvSpPr>
        <p:spPr>
          <a:xfrm>
            <a:off x="3418686" y="1382792"/>
            <a:ext cx="1260000" cy="1260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4"/>
          <p:cNvSpPr/>
          <p:nvPr/>
        </p:nvSpPr>
        <p:spPr>
          <a:xfrm>
            <a:off x="3418686" y="1382792"/>
            <a:ext cx="1260000" cy="1260000"/>
          </a:xfrm>
          <a:prstGeom prst="ellipse">
            <a:avLst/>
          </a:prstGeom>
          <a:noFill/>
          <a:ln w="19050" cap="flat" cmpd="sng">
            <a:solidFill>
              <a:srgbClr val="F7DF1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" name="Picture 5" descr="A cartoon of a child&#10;&#10;Description automatically generated">
            <a:extLst>
              <a:ext uri="{FF2B5EF4-FFF2-40B4-BE49-F238E27FC236}">
                <a16:creationId xmlns:a16="http://schemas.microsoft.com/office/drawing/2014/main" id="{E459C410-121B-7970-512D-A0C76B7498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8686" y="1382792"/>
            <a:ext cx="1260000" cy="1260000"/>
          </a:xfrm>
          <a:prstGeom prst="ellipse">
            <a:avLst/>
          </a:prstGeom>
        </p:spPr>
      </p:pic>
      <p:sp>
        <p:nvSpPr>
          <p:cNvPr id="4" name="Google Shape;210;p8">
            <a:extLst>
              <a:ext uri="{FF2B5EF4-FFF2-40B4-BE49-F238E27FC236}">
                <a16:creationId xmlns:a16="http://schemas.microsoft.com/office/drawing/2014/main" id="{1BAD4642-3E43-7EB1-1715-2EC1C9701C94}"/>
              </a:ext>
            </a:extLst>
          </p:cNvPr>
          <p:cNvSpPr txBox="1">
            <a:spLocks/>
          </p:cNvSpPr>
          <p:nvPr/>
        </p:nvSpPr>
        <p:spPr>
          <a:xfrm>
            <a:off x="5443430" y="1171845"/>
            <a:ext cx="1260000" cy="450788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indent="0" algn="ctr">
              <a:spcBef>
                <a:spcPts val="0"/>
              </a:spcBef>
              <a:buClr>
                <a:schemeClr val="lt1"/>
              </a:buClr>
              <a:buSzPts val="2400"/>
              <a:buFont typeface="Arial"/>
              <a:buNone/>
            </a:pPr>
            <a:r>
              <a:rPr lang="ko-KR" altLang="en-US" sz="2000" dirty="0" err="1">
                <a:solidFill>
                  <a:srgbClr val="F7DF1E"/>
                </a:solidFill>
                <a:latin typeface="Arial"/>
                <a:ea typeface="Arial"/>
                <a:cs typeface="Arial"/>
                <a:sym typeface="Arial"/>
              </a:rPr>
              <a:t>채민병</a:t>
            </a:r>
            <a:endParaRPr lang="ko-KR" altLang="en-US" sz="2000" dirty="0">
              <a:solidFill>
                <a:srgbClr val="F7DF1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Picture 5" descr="A cartoon of a child wearing glasses&#10;&#10;Description automatically generated">
            <a:extLst>
              <a:ext uri="{FF2B5EF4-FFF2-40B4-BE49-F238E27FC236}">
                <a16:creationId xmlns:a16="http://schemas.microsoft.com/office/drawing/2014/main" id="{347DF050-1B0E-9DB5-AA5E-3081C1C2E1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5514" y="3098195"/>
            <a:ext cx="1260000" cy="1260000"/>
          </a:xfrm>
          <a:prstGeom prst="ellipse">
            <a:avLst/>
          </a:prstGeom>
        </p:spPr>
      </p:pic>
      <p:sp>
        <p:nvSpPr>
          <p:cNvPr id="10" name="Google Shape;156;p5">
            <a:extLst>
              <a:ext uri="{FF2B5EF4-FFF2-40B4-BE49-F238E27FC236}">
                <a16:creationId xmlns:a16="http://schemas.microsoft.com/office/drawing/2014/main" id="{1E1397FD-A53E-011B-788D-52CECB430637}"/>
              </a:ext>
            </a:extLst>
          </p:cNvPr>
          <p:cNvSpPr txBox="1"/>
          <p:nvPr/>
        </p:nvSpPr>
        <p:spPr>
          <a:xfrm>
            <a:off x="3127637" y="5011809"/>
            <a:ext cx="1541194" cy="1296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</a:pPr>
            <a:r>
              <a:rPr lang="en-US" sz="1200" dirty="0">
                <a:solidFill>
                  <a:srgbClr val="FF8C00"/>
                </a:solidFill>
              </a:rPr>
              <a:t>UML </a:t>
            </a:r>
            <a:r>
              <a:rPr lang="en-US" sz="1200" dirty="0" err="1">
                <a:solidFill>
                  <a:srgbClr val="FF8C00"/>
                </a:solidFill>
              </a:rPr>
              <a:t>구성</a:t>
            </a:r>
            <a:endParaRPr sz="1200" b="0" i="0" u="none" strike="noStrike" cap="none" dirty="0">
              <a:solidFill>
                <a:srgbClr val="FF8C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</a:pPr>
            <a:r>
              <a:rPr lang="en-US" sz="1200" dirty="0" err="1">
                <a:solidFill>
                  <a:srgbClr val="FF8C00"/>
                </a:solidFill>
              </a:rPr>
              <a:t>기준관리</a:t>
            </a:r>
            <a:r>
              <a:rPr lang="en-US" sz="1200" dirty="0">
                <a:solidFill>
                  <a:srgbClr val="FF8C00"/>
                </a:solidFill>
              </a:rPr>
              <a:t>, BOM </a:t>
            </a:r>
            <a:r>
              <a:rPr lang="en-US" sz="1200" dirty="0" err="1">
                <a:solidFill>
                  <a:srgbClr val="FF8C00"/>
                </a:solidFill>
              </a:rPr>
              <a:t>담당</a:t>
            </a:r>
            <a:endParaRPr sz="1200" dirty="0">
              <a:solidFill>
                <a:srgbClr val="FF8C00"/>
              </a:solidFill>
            </a:endParaRPr>
          </a:p>
        </p:txBody>
      </p:sp>
      <p:sp>
        <p:nvSpPr>
          <p:cNvPr id="11" name="Google Shape;158;p5">
            <a:extLst>
              <a:ext uri="{FF2B5EF4-FFF2-40B4-BE49-F238E27FC236}">
                <a16:creationId xmlns:a16="http://schemas.microsoft.com/office/drawing/2014/main" id="{83A49A46-E24C-07AE-DF37-96549D48901C}"/>
              </a:ext>
            </a:extLst>
          </p:cNvPr>
          <p:cNvSpPr/>
          <p:nvPr/>
        </p:nvSpPr>
        <p:spPr>
          <a:xfrm>
            <a:off x="3246991" y="3121579"/>
            <a:ext cx="1260000" cy="1260000"/>
          </a:xfrm>
          <a:prstGeom prst="ellipse">
            <a:avLst/>
          </a:prstGeom>
          <a:noFill/>
          <a:ln w="19050" cap="flat" cmpd="sng">
            <a:solidFill>
              <a:srgbClr val="FF8C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" name="Google Shape;135;p4">
            <a:extLst>
              <a:ext uri="{FF2B5EF4-FFF2-40B4-BE49-F238E27FC236}">
                <a16:creationId xmlns:a16="http://schemas.microsoft.com/office/drawing/2014/main" id="{4E3FCE0A-8458-38A9-2BED-43E7EA655265}"/>
              </a:ext>
            </a:extLst>
          </p:cNvPr>
          <p:cNvSpPr/>
          <p:nvPr/>
        </p:nvSpPr>
        <p:spPr>
          <a:xfrm>
            <a:off x="2812861" y="4709115"/>
            <a:ext cx="2115671" cy="1843382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8C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" name="Google Shape;210;p8">
            <a:extLst>
              <a:ext uri="{FF2B5EF4-FFF2-40B4-BE49-F238E27FC236}">
                <a16:creationId xmlns:a16="http://schemas.microsoft.com/office/drawing/2014/main" id="{253172AC-D2E5-5757-BE2D-CA6138108C48}"/>
              </a:ext>
            </a:extLst>
          </p:cNvPr>
          <p:cNvSpPr txBox="1">
            <a:spLocks/>
          </p:cNvSpPr>
          <p:nvPr/>
        </p:nvSpPr>
        <p:spPr>
          <a:xfrm>
            <a:off x="3327423" y="4522754"/>
            <a:ext cx="1086545" cy="42011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indent="0" algn="ctr">
              <a:spcBef>
                <a:spcPts val="0"/>
              </a:spcBef>
              <a:buClr>
                <a:schemeClr val="lt1"/>
              </a:buClr>
              <a:buSzPts val="2400"/>
              <a:buFont typeface="Arial"/>
              <a:buNone/>
            </a:pPr>
            <a:r>
              <a:rPr lang="ko-KR" altLang="en-US" sz="2000" dirty="0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김경민</a:t>
            </a:r>
          </a:p>
        </p:txBody>
      </p:sp>
      <p:sp>
        <p:nvSpPr>
          <p:cNvPr id="28" name="Google Shape;156;p5">
            <a:extLst>
              <a:ext uri="{FF2B5EF4-FFF2-40B4-BE49-F238E27FC236}">
                <a16:creationId xmlns:a16="http://schemas.microsoft.com/office/drawing/2014/main" id="{930C67A9-A6CA-90BB-5960-654F06A098FB}"/>
              </a:ext>
            </a:extLst>
          </p:cNvPr>
          <p:cNvSpPr txBox="1"/>
          <p:nvPr/>
        </p:nvSpPr>
        <p:spPr>
          <a:xfrm>
            <a:off x="5467559" y="5011809"/>
            <a:ext cx="1541194" cy="1237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</a:pP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PPT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발표</a:t>
            </a:r>
            <a:endParaRPr lang="ko-KR" altLang="en-US" sz="1200" b="0" i="0" u="none" strike="noStrike" cap="none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</a:pP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실적등록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품질관리 담당</a:t>
            </a:r>
          </a:p>
        </p:txBody>
      </p:sp>
      <p:sp>
        <p:nvSpPr>
          <p:cNvPr id="30" name="Google Shape;135;p4">
            <a:extLst>
              <a:ext uri="{FF2B5EF4-FFF2-40B4-BE49-F238E27FC236}">
                <a16:creationId xmlns:a16="http://schemas.microsoft.com/office/drawing/2014/main" id="{3DFDA7CD-DF9B-1F33-272E-FCA7114991F8}"/>
              </a:ext>
            </a:extLst>
          </p:cNvPr>
          <p:cNvSpPr/>
          <p:nvPr/>
        </p:nvSpPr>
        <p:spPr>
          <a:xfrm>
            <a:off x="5161614" y="4709115"/>
            <a:ext cx="2115671" cy="1843382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D4D4D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5" name="Picture 2" descr="A cartoon of a person with short black hair&#10;&#10;Description automatically generated">
            <a:extLst>
              <a:ext uri="{FF2B5EF4-FFF2-40B4-BE49-F238E27FC236}">
                <a16:creationId xmlns:a16="http://schemas.microsoft.com/office/drawing/2014/main" id="{7C250DED-328C-10C6-7644-458BF8142D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41543" y="3119974"/>
            <a:ext cx="1260000" cy="1260000"/>
          </a:xfrm>
          <a:prstGeom prst="ellipse">
            <a:avLst/>
          </a:prstGeom>
        </p:spPr>
      </p:pic>
      <p:sp>
        <p:nvSpPr>
          <p:cNvPr id="31" name="Google Shape;210;p8">
            <a:extLst>
              <a:ext uri="{FF2B5EF4-FFF2-40B4-BE49-F238E27FC236}">
                <a16:creationId xmlns:a16="http://schemas.microsoft.com/office/drawing/2014/main" id="{F3BF79AE-3FCC-CFBF-3A3F-2D5C0CD2D7B9}"/>
              </a:ext>
            </a:extLst>
          </p:cNvPr>
          <p:cNvSpPr txBox="1">
            <a:spLocks/>
          </p:cNvSpPr>
          <p:nvPr/>
        </p:nvSpPr>
        <p:spPr>
          <a:xfrm>
            <a:off x="5676176" y="4522754"/>
            <a:ext cx="1086545" cy="42011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indent="0" algn="ctr">
              <a:spcBef>
                <a:spcPts val="0"/>
              </a:spcBef>
              <a:buClr>
                <a:schemeClr val="lt1"/>
              </a:buClr>
              <a:buSzPts val="2400"/>
              <a:buFont typeface="Arial"/>
              <a:buNone/>
            </a:pPr>
            <a:r>
              <a:rPr lang="ko-KR" alt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박혜성</a:t>
            </a:r>
            <a:endParaRPr lang="ko-KR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8" name="Picture 5" descr="A cartoon of a person with a headset&#10;&#10;Description automatically generated">
            <a:extLst>
              <a:ext uri="{FF2B5EF4-FFF2-40B4-BE49-F238E27FC236}">
                <a16:creationId xmlns:a16="http://schemas.microsoft.com/office/drawing/2014/main" id="{FFA0F54B-D050-4C7F-428B-757C56AC39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94267" y="3119974"/>
            <a:ext cx="1260000" cy="1260000"/>
          </a:xfrm>
          <a:prstGeom prst="ellipse">
            <a:avLst/>
          </a:prstGeom>
        </p:spPr>
      </p:pic>
      <p:sp>
        <p:nvSpPr>
          <p:cNvPr id="98" name="Google Shape;156;p5">
            <a:extLst>
              <a:ext uri="{FF2B5EF4-FFF2-40B4-BE49-F238E27FC236}">
                <a16:creationId xmlns:a16="http://schemas.microsoft.com/office/drawing/2014/main" id="{94E86176-D183-A344-9538-2BC134F37BD4}"/>
              </a:ext>
            </a:extLst>
          </p:cNvPr>
          <p:cNvSpPr txBox="1"/>
          <p:nvPr/>
        </p:nvSpPr>
        <p:spPr>
          <a:xfrm>
            <a:off x="7837945" y="4942864"/>
            <a:ext cx="1541194" cy="1365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</a:pPr>
            <a:r>
              <a:rPr lang="ko-KR" altLang="en-US" sz="1200" dirty="0">
                <a:solidFill>
                  <a:srgbClr val="569CD6"/>
                </a:solidFill>
              </a:rPr>
              <a:t>재고관리</a:t>
            </a:r>
            <a:r>
              <a:rPr lang="en-US" altLang="ko-KR" sz="1200" dirty="0">
                <a:solidFill>
                  <a:srgbClr val="569CD6"/>
                </a:solidFill>
              </a:rPr>
              <a:t>, </a:t>
            </a:r>
            <a:r>
              <a:rPr lang="ko-KR" altLang="en-US" sz="1200" dirty="0">
                <a:solidFill>
                  <a:srgbClr val="569CD6"/>
                </a:solidFill>
              </a:rPr>
              <a:t>게시판 담당</a:t>
            </a:r>
            <a:endParaRPr lang="ko-KR" altLang="en-US" sz="1200" b="0" i="0" u="none" strike="noStrike" cap="none" dirty="0">
              <a:solidFill>
                <a:srgbClr val="569CD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</a:pPr>
            <a:r>
              <a:rPr lang="ko-KR" altLang="en-US" sz="1200" dirty="0">
                <a:solidFill>
                  <a:srgbClr val="569CD6"/>
                </a:solidFill>
              </a:rPr>
              <a:t>스토리보드 최종 정리 담당</a:t>
            </a:r>
          </a:p>
        </p:txBody>
      </p:sp>
      <p:sp>
        <p:nvSpPr>
          <p:cNvPr id="99" name="Google Shape;158;p5">
            <a:extLst>
              <a:ext uri="{FF2B5EF4-FFF2-40B4-BE49-F238E27FC236}">
                <a16:creationId xmlns:a16="http://schemas.microsoft.com/office/drawing/2014/main" id="{A67E66C6-ACF0-A0BE-906D-44CD74C156D2}"/>
              </a:ext>
            </a:extLst>
          </p:cNvPr>
          <p:cNvSpPr/>
          <p:nvPr/>
        </p:nvSpPr>
        <p:spPr>
          <a:xfrm>
            <a:off x="7953461" y="3121579"/>
            <a:ext cx="1260000" cy="1260000"/>
          </a:xfrm>
          <a:prstGeom prst="ellipse">
            <a:avLst/>
          </a:prstGeom>
          <a:noFill/>
          <a:ln w="19050" cap="flat" cmpd="sng">
            <a:solidFill>
              <a:srgbClr val="569CD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4" name="Google Shape;211;p8">
            <a:extLst>
              <a:ext uri="{FF2B5EF4-FFF2-40B4-BE49-F238E27FC236}">
                <a16:creationId xmlns:a16="http://schemas.microsoft.com/office/drawing/2014/main" id="{CD078636-43D7-0B3B-2B00-E232A8E1C32E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t="16844" b="4020"/>
          <a:stretch/>
        </p:blipFill>
        <p:spPr>
          <a:xfrm>
            <a:off x="10329108" y="3132924"/>
            <a:ext cx="1260000" cy="1255136"/>
          </a:xfrm>
          <a:prstGeom prst="ellipse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</p:pic>
      <p:sp>
        <p:nvSpPr>
          <p:cNvPr id="100" name="Google Shape;135;p4">
            <a:extLst>
              <a:ext uri="{FF2B5EF4-FFF2-40B4-BE49-F238E27FC236}">
                <a16:creationId xmlns:a16="http://schemas.microsoft.com/office/drawing/2014/main" id="{200D0C09-1D0A-9EC9-BE1B-6BBE2071CF17}"/>
              </a:ext>
            </a:extLst>
          </p:cNvPr>
          <p:cNvSpPr/>
          <p:nvPr/>
        </p:nvSpPr>
        <p:spPr>
          <a:xfrm>
            <a:off x="7519331" y="4709115"/>
            <a:ext cx="2115671" cy="1843382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569CD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1" name="Google Shape;210;p8">
            <a:extLst>
              <a:ext uri="{FF2B5EF4-FFF2-40B4-BE49-F238E27FC236}">
                <a16:creationId xmlns:a16="http://schemas.microsoft.com/office/drawing/2014/main" id="{6F327CBB-497A-2CBB-7363-AD9CBB1C5236}"/>
              </a:ext>
            </a:extLst>
          </p:cNvPr>
          <p:cNvSpPr txBox="1">
            <a:spLocks/>
          </p:cNvSpPr>
          <p:nvPr/>
        </p:nvSpPr>
        <p:spPr>
          <a:xfrm>
            <a:off x="8033893" y="4522754"/>
            <a:ext cx="1086545" cy="42011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indent="0" algn="ctr">
              <a:spcBef>
                <a:spcPts val="0"/>
              </a:spcBef>
              <a:buClr>
                <a:schemeClr val="lt1"/>
              </a:buClr>
              <a:buSzPts val="2400"/>
              <a:buFont typeface="Arial"/>
              <a:buNone/>
            </a:pPr>
            <a:r>
              <a:rPr lang="ko-KR" altLang="en-US" sz="2000" dirty="0" err="1">
                <a:solidFill>
                  <a:srgbClr val="569CD6"/>
                </a:solidFill>
                <a:latin typeface="Arial"/>
                <a:ea typeface="Arial"/>
                <a:cs typeface="Arial"/>
                <a:sym typeface="Arial"/>
              </a:rPr>
              <a:t>안혜리</a:t>
            </a:r>
            <a:endParaRPr lang="ko-KR" altLang="en-US" sz="2000" dirty="0">
              <a:solidFill>
                <a:srgbClr val="569CD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158;p5">
            <a:extLst>
              <a:ext uri="{FF2B5EF4-FFF2-40B4-BE49-F238E27FC236}">
                <a16:creationId xmlns:a16="http://schemas.microsoft.com/office/drawing/2014/main" id="{0CD0AF8B-363B-5C26-D2E5-FBB90C7D6C68}"/>
              </a:ext>
            </a:extLst>
          </p:cNvPr>
          <p:cNvSpPr/>
          <p:nvPr/>
        </p:nvSpPr>
        <p:spPr>
          <a:xfrm>
            <a:off x="5595744" y="3121579"/>
            <a:ext cx="1260000" cy="1260000"/>
          </a:xfrm>
          <a:prstGeom prst="ellipse">
            <a:avLst/>
          </a:prstGeom>
          <a:noFill/>
          <a:ln w="19050" cap="flat" cmpd="sng">
            <a:solidFill>
              <a:srgbClr val="D4D4D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4" name="Google Shape;156;p5">
            <a:extLst>
              <a:ext uri="{FF2B5EF4-FFF2-40B4-BE49-F238E27FC236}">
                <a16:creationId xmlns:a16="http://schemas.microsoft.com/office/drawing/2014/main" id="{A0791A9F-7136-3A60-FFA5-25D8CBA8A428}"/>
              </a:ext>
            </a:extLst>
          </p:cNvPr>
          <p:cNvSpPr txBox="1"/>
          <p:nvPr/>
        </p:nvSpPr>
        <p:spPr>
          <a:xfrm>
            <a:off x="10193438" y="5011809"/>
            <a:ext cx="1541194" cy="1296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</a:pPr>
            <a:r>
              <a:rPr lang="en-US" altLang="ko-KR" sz="12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PPT </a:t>
            </a:r>
            <a:r>
              <a:rPr lang="ko-KR" altLang="en-US" sz="12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제작</a:t>
            </a: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</a:pPr>
            <a:r>
              <a:rPr lang="ko-KR" altLang="en-US" sz="12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작업</a:t>
            </a:r>
            <a:r>
              <a:rPr lang="ko-KR" altLang="en-US" sz="1200" dirty="0">
                <a:solidFill>
                  <a:schemeClr val="lt1"/>
                </a:solidFill>
              </a:rPr>
              <a:t>관리</a:t>
            </a:r>
            <a:r>
              <a:rPr lang="en-US" altLang="ko-KR" sz="1200" dirty="0">
                <a:solidFill>
                  <a:schemeClr val="lt1"/>
                </a:solidFill>
              </a:rPr>
              <a:t>, </a:t>
            </a:r>
            <a:r>
              <a:rPr lang="ko-KR" altLang="en-US" sz="1200" dirty="0">
                <a:solidFill>
                  <a:schemeClr val="lt1"/>
                </a:solidFill>
              </a:rPr>
              <a:t>생산관리</a:t>
            </a:r>
            <a:r>
              <a:rPr lang="ko-KR" altLang="en-US" sz="12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담당</a:t>
            </a:r>
            <a:r>
              <a:rPr lang="en-US" altLang="ko-KR" sz="12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ko-KR" altLang="en-US" sz="1200" dirty="0">
                <a:solidFill>
                  <a:schemeClr val="lt1"/>
                </a:solidFill>
              </a:rPr>
              <a:t> 메인 페이지</a:t>
            </a:r>
          </a:p>
        </p:txBody>
      </p:sp>
      <p:sp>
        <p:nvSpPr>
          <p:cNvPr id="105" name="Google Shape;158;p5">
            <a:extLst>
              <a:ext uri="{FF2B5EF4-FFF2-40B4-BE49-F238E27FC236}">
                <a16:creationId xmlns:a16="http://schemas.microsoft.com/office/drawing/2014/main" id="{EFDB2A50-DD9C-C3FB-199B-85AD9185765C}"/>
              </a:ext>
            </a:extLst>
          </p:cNvPr>
          <p:cNvSpPr/>
          <p:nvPr/>
        </p:nvSpPr>
        <p:spPr>
          <a:xfrm>
            <a:off x="10329108" y="3121579"/>
            <a:ext cx="1260000" cy="1260000"/>
          </a:xfrm>
          <a:prstGeom prst="ellipse">
            <a:avLst/>
          </a:prstGeom>
          <a:noFill/>
          <a:ln w="19050" cap="flat" cmpd="sng">
            <a:solidFill>
              <a:schemeClr val="bg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6" name="Google Shape;135;p4">
            <a:extLst>
              <a:ext uri="{FF2B5EF4-FFF2-40B4-BE49-F238E27FC236}">
                <a16:creationId xmlns:a16="http://schemas.microsoft.com/office/drawing/2014/main" id="{5B503670-845D-201F-A1E8-BD3088EC6D29}"/>
              </a:ext>
            </a:extLst>
          </p:cNvPr>
          <p:cNvSpPr/>
          <p:nvPr/>
        </p:nvSpPr>
        <p:spPr>
          <a:xfrm>
            <a:off x="9894978" y="4709115"/>
            <a:ext cx="2115671" cy="1843382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chemeClr val="bg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7" name="Google Shape;210;p8">
            <a:extLst>
              <a:ext uri="{FF2B5EF4-FFF2-40B4-BE49-F238E27FC236}">
                <a16:creationId xmlns:a16="http://schemas.microsoft.com/office/drawing/2014/main" id="{C5A8CC79-4DE5-6BB2-5E44-82010008E4CD}"/>
              </a:ext>
            </a:extLst>
          </p:cNvPr>
          <p:cNvSpPr txBox="1">
            <a:spLocks/>
          </p:cNvSpPr>
          <p:nvPr/>
        </p:nvSpPr>
        <p:spPr>
          <a:xfrm>
            <a:off x="10409540" y="4522754"/>
            <a:ext cx="1086545" cy="42011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indent="0" algn="ctr">
              <a:spcBef>
                <a:spcPts val="0"/>
              </a:spcBef>
              <a:buClr>
                <a:schemeClr val="lt1"/>
              </a:buClr>
              <a:buSzPts val="2400"/>
              <a:buFont typeface="Arial"/>
              <a:buNone/>
            </a:pPr>
            <a:r>
              <a:rPr lang="ko-KR" altLang="en-US" sz="20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서영석</a:t>
            </a:r>
          </a:p>
        </p:txBody>
      </p:sp>
      <p:sp>
        <p:nvSpPr>
          <p:cNvPr id="3" name="Google Shape;308;p12">
            <a:extLst>
              <a:ext uri="{FF2B5EF4-FFF2-40B4-BE49-F238E27FC236}">
                <a16:creationId xmlns:a16="http://schemas.microsoft.com/office/drawing/2014/main" id="{40B87244-2CCF-6E7A-179E-C26DD561742A}"/>
              </a:ext>
            </a:extLst>
          </p:cNvPr>
          <p:cNvSpPr txBox="1">
            <a:spLocks/>
          </p:cNvSpPr>
          <p:nvPr/>
        </p:nvSpPr>
        <p:spPr>
          <a:xfrm>
            <a:off x="340157" y="306724"/>
            <a:ext cx="1965561" cy="79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</a:p>
        </p:txBody>
      </p:sp>
      <p:sp>
        <p:nvSpPr>
          <p:cNvPr id="16" name="Google Shape;309;p12">
            <a:extLst>
              <a:ext uri="{FF2B5EF4-FFF2-40B4-BE49-F238E27FC236}">
                <a16:creationId xmlns:a16="http://schemas.microsoft.com/office/drawing/2014/main" id="{7550F16E-6497-3989-EC71-F3EAA475F654}"/>
              </a:ext>
            </a:extLst>
          </p:cNvPr>
          <p:cNvSpPr/>
          <p:nvPr/>
        </p:nvSpPr>
        <p:spPr>
          <a:xfrm>
            <a:off x="0" y="1169366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" name="Google Shape;310;p12">
            <a:extLst>
              <a:ext uri="{FF2B5EF4-FFF2-40B4-BE49-F238E27FC236}">
                <a16:creationId xmlns:a16="http://schemas.microsoft.com/office/drawing/2014/main" id="{4639E3F6-15EA-D338-F101-96F6CC671CD5}"/>
              </a:ext>
            </a:extLst>
          </p:cNvPr>
          <p:cNvSpPr txBox="1"/>
          <p:nvPr/>
        </p:nvSpPr>
        <p:spPr>
          <a:xfrm>
            <a:off x="340157" y="882079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b="0" i="0" u="none" strike="noStrike" cap="none" dirty="0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팀 </a:t>
            </a:r>
            <a:r>
              <a:rPr lang="en-US" sz="1600" b="0" i="0" u="none" strike="noStrike" cap="none" dirty="0" err="1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소개</a:t>
            </a:r>
            <a:endParaRPr sz="1600" b="0" i="0" u="none" strike="noStrike" cap="none" dirty="0">
              <a:solidFill>
                <a:srgbClr val="FF8C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b="0" i="0" u="none" strike="noStrike" cap="none" dirty="0" err="1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프로젝트</a:t>
            </a:r>
            <a:r>
              <a:rPr lang="en-US" sz="160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0" i="0" u="none" strike="noStrike" cap="none" dirty="0" err="1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소개</a:t>
            </a:r>
            <a:endParaRPr lang="en-US"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ko-KR" altLang="en-US" sz="160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개발환경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311;p12">
            <a:extLst>
              <a:ext uri="{FF2B5EF4-FFF2-40B4-BE49-F238E27FC236}">
                <a16:creationId xmlns:a16="http://schemas.microsoft.com/office/drawing/2014/main" id="{B1D3BE71-600C-675E-F126-B1C6F2189FDB}"/>
              </a:ext>
            </a:extLst>
          </p:cNvPr>
          <p:cNvSpPr txBox="1"/>
          <p:nvPr/>
        </p:nvSpPr>
        <p:spPr>
          <a:xfrm>
            <a:off x="423650" y="2831448"/>
            <a:ext cx="1965561" cy="79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340;g32825e5bbd8_0_4">
            <a:extLst>
              <a:ext uri="{FF2B5EF4-FFF2-40B4-BE49-F238E27FC236}">
                <a16:creationId xmlns:a16="http://schemas.microsoft.com/office/drawing/2014/main" id="{062286B6-6084-83AD-97C3-8733D110F5FA}"/>
              </a:ext>
            </a:extLst>
          </p:cNvPr>
          <p:cNvSpPr txBox="1"/>
          <p:nvPr/>
        </p:nvSpPr>
        <p:spPr>
          <a:xfrm>
            <a:off x="423650" y="43877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340;g32825e5bbd8_0_4">
            <a:extLst>
              <a:ext uri="{FF2B5EF4-FFF2-40B4-BE49-F238E27FC236}">
                <a16:creationId xmlns:a16="http://schemas.microsoft.com/office/drawing/2014/main" id="{1D9F5627-76C7-8127-54A5-0E5D7257AE82}"/>
              </a:ext>
            </a:extLst>
          </p:cNvPr>
          <p:cNvSpPr txBox="1"/>
          <p:nvPr/>
        </p:nvSpPr>
        <p:spPr>
          <a:xfrm>
            <a:off x="423650" y="51782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340;g32825e5bbd8_0_4">
            <a:extLst>
              <a:ext uri="{FF2B5EF4-FFF2-40B4-BE49-F238E27FC236}">
                <a16:creationId xmlns:a16="http://schemas.microsoft.com/office/drawing/2014/main" id="{79523F3E-84E1-A846-FE04-73B4953021C5}"/>
              </a:ext>
            </a:extLst>
          </p:cNvPr>
          <p:cNvSpPr txBox="1"/>
          <p:nvPr/>
        </p:nvSpPr>
        <p:spPr>
          <a:xfrm>
            <a:off x="423650" y="35972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>
          <a:extLst>
            <a:ext uri="{FF2B5EF4-FFF2-40B4-BE49-F238E27FC236}">
              <a16:creationId xmlns:a16="http://schemas.microsoft.com/office/drawing/2014/main" id="{CB3AED7B-2C26-438C-D6B4-E1A3F21129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50368D73-9935-EF71-F093-90652F33D0B5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936078A7-D30C-9C0A-4A2E-833ACBE56C6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CC1363E1-5115-A7B0-6964-7FA20CE4B147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357;p13">
            <a:extLst>
              <a:ext uri="{FF2B5EF4-FFF2-40B4-BE49-F238E27FC236}">
                <a16:creationId xmlns:a16="http://schemas.microsoft.com/office/drawing/2014/main" id="{17E8EE58-0E7E-5961-60BE-7CA7E575E3C3}"/>
              </a:ext>
            </a:extLst>
          </p:cNvPr>
          <p:cNvSpPr txBox="1"/>
          <p:nvPr/>
        </p:nvSpPr>
        <p:spPr>
          <a:xfrm>
            <a:off x="3207505" y="423216"/>
            <a:ext cx="373956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Code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6" name="Google Shape;340;g32825e5bbd8_0_4">
            <a:extLst>
              <a:ext uri="{FF2B5EF4-FFF2-40B4-BE49-F238E27FC236}">
                <a16:creationId xmlns:a16="http://schemas.microsoft.com/office/drawing/2014/main" id="{8D277B19-6DB2-C672-9527-CF1181B0874F}"/>
              </a:ext>
            </a:extLst>
          </p:cNvPr>
          <p:cNvSpPr txBox="1"/>
          <p:nvPr/>
        </p:nvSpPr>
        <p:spPr>
          <a:xfrm>
            <a:off x="423650" y="19470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340;g32825e5bbd8_0_4">
            <a:extLst>
              <a:ext uri="{FF2B5EF4-FFF2-40B4-BE49-F238E27FC236}">
                <a16:creationId xmlns:a16="http://schemas.microsoft.com/office/drawing/2014/main" id="{591F4549-F123-FB39-5A58-C079D2565138}"/>
              </a:ext>
            </a:extLst>
          </p:cNvPr>
          <p:cNvSpPr txBox="1"/>
          <p:nvPr/>
        </p:nvSpPr>
        <p:spPr>
          <a:xfrm>
            <a:off x="423650" y="27375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340;g32825e5bbd8_0_4">
            <a:extLst>
              <a:ext uri="{FF2B5EF4-FFF2-40B4-BE49-F238E27FC236}">
                <a16:creationId xmlns:a16="http://schemas.microsoft.com/office/drawing/2014/main" id="{ED2DE8A1-2747-5C60-207C-9A1FEBA18D65}"/>
              </a:ext>
            </a:extLst>
          </p:cNvPr>
          <p:cNvSpPr txBox="1"/>
          <p:nvPr/>
        </p:nvSpPr>
        <p:spPr>
          <a:xfrm>
            <a:off x="423650" y="413323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274;p11">
            <a:extLst>
              <a:ext uri="{FF2B5EF4-FFF2-40B4-BE49-F238E27FC236}">
                <a16:creationId xmlns:a16="http://schemas.microsoft.com/office/drawing/2014/main" id="{0EDEA077-C429-5F4F-95F0-49A4DD844610}"/>
              </a:ext>
            </a:extLst>
          </p:cNvPr>
          <p:cNvSpPr/>
          <p:nvPr/>
        </p:nvSpPr>
        <p:spPr>
          <a:xfrm>
            <a:off x="0" y="3550605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275;p11">
            <a:extLst>
              <a:ext uri="{FF2B5EF4-FFF2-40B4-BE49-F238E27FC236}">
                <a16:creationId xmlns:a16="http://schemas.microsoft.com/office/drawing/2014/main" id="{E66B6F44-5696-D918-5ACA-A51869ABFF96}"/>
              </a:ext>
            </a:extLst>
          </p:cNvPr>
          <p:cNvSpPr txBox="1"/>
          <p:nvPr/>
        </p:nvSpPr>
        <p:spPr>
          <a:xfrm>
            <a:off x="257364" y="280417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코드 구현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6" name="Google Shape;357;p13">
            <a:extLst>
              <a:ext uri="{FF2B5EF4-FFF2-40B4-BE49-F238E27FC236}">
                <a16:creationId xmlns:a16="http://schemas.microsoft.com/office/drawing/2014/main" id="{C4A1BB3C-DC78-C426-B0B8-5D8E503EA6E4}"/>
              </a:ext>
            </a:extLst>
          </p:cNvPr>
          <p:cNvSpPr txBox="1"/>
          <p:nvPr/>
        </p:nvSpPr>
        <p:spPr>
          <a:xfrm>
            <a:off x="3322957" y="1682433"/>
            <a:ext cx="3037362" cy="1319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Local Storage</a:t>
            </a: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를 응용한 로그인 유지</a:t>
            </a:r>
            <a:endParaRPr lang="ko-KR" altLang="en-US"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252B2B0-C509-92EB-4702-47FF946477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0772" y="832051"/>
            <a:ext cx="3879981" cy="565859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57D9BC2-AD6E-3139-4D27-209B7FA157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8357" y="2909433"/>
            <a:ext cx="4066274" cy="284986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46A7D1E-5F05-0892-934D-B90667BB47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9522" y="4976105"/>
            <a:ext cx="2178769" cy="1674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5242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245A8D1E-A875-D793-0FC6-E1A182DFD7AC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D7443518-51A2-E8B3-CFD4-BB87DFCA659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B13CF5E0-DA64-04E6-46BD-772E3E8944D4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357;p13">
            <a:extLst>
              <a:ext uri="{FF2B5EF4-FFF2-40B4-BE49-F238E27FC236}">
                <a16:creationId xmlns:a16="http://schemas.microsoft.com/office/drawing/2014/main" id="{C9E26F4A-0194-49BB-2C4C-5E3FCEE8E954}"/>
              </a:ext>
            </a:extLst>
          </p:cNvPr>
          <p:cNvSpPr txBox="1"/>
          <p:nvPr/>
        </p:nvSpPr>
        <p:spPr>
          <a:xfrm>
            <a:off x="3207505" y="423216"/>
            <a:ext cx="373956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Code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6" name="Google Shape;340;g32825e5bbd8_0_4">
            <a:extLst>
              <a:ext uri="{FF2B5EF4-FFF2-40B4-BE49-F238E27FC236}">
                <a16:creationId xmlns:a16="http://schemas.microsoft.com/office/drawing/2014/main" id="{13232C1F-0A11-FC8B-3654-9CCBED60B26C}"/>
              </a:ext>
            </a:extLst>
          </p:cNvPr>
          <p:cNvSpPr txBox="1"/>
          <p:nvPr/>
        </p:nvSpPr>
        <p:spPr>
          <a:xfrm>
            <a:off x="423650" y="19470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340;g32825e5bbd8_0_4">
            <a:extLst>
              <a:ext uri="{FF2B5EF4-FFF2-40B4-BE49-F238E27FC236}">
                <a16:creationId xmlns:a16="http://schemas.microsoft.com/office/drawing/2014/main" id="{B04CD50F-63A9-0CF6-2EA7-D5E573AA93A3}"/>
              </a:ext>
            </a:extLst>
          </p:cNvPr>
          <p:cNvSpPr txBox="1"/>
          <p:nvPr/>
        </p:nvSpPr>
        <p:spPr>
          <a:xfrm>
            <a:off x="423650" y="27375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340;g32825e5bbd8_0_4">
            <a:extLst>
              <a:ext uri="{FF2B5EF4-FFF2-40B4-BE49-F238E27FC236}">
                <a16:creationId xmlns:a16="http://schemas.microsoft.com/office/drawing/2014/main" id="{D7B2ED8E-D9E3-93C8-4355-48FE3AF2AF4C}"/>
              </a:ext>
            </a:extLst>
          </p:cNvPr>
          <p:cNvSpPr txBox="1"/>
          <p:nvPr/>
        </p:nvSpPr>
        <p:spPr>
          <a:xfrm>
            <a:off x="423650" y="413323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274;p11">
            <a:extLst>
              <a:ext uri="{FF2B5EF4-FFF2-40B4-BE49-F238E27FC236}">
                <a16:creationId xmlns:a16="http://schemas.microsoft.com/office/drawing/2014/main" id="{B4FBAD6F-DF7F-7395-9697-269CAEA3189E}"/>
              </a:ext>
            </a:extLst>
          </p:cNvPr>
          <p:cNvSpPr/>
          <p:nvPr/>
        </p:nvSpPr>
        <p:spPr>
          <a:xfrm>
            <a:off x="0" y="3550605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275;p11">
            <a:extLst>
              <a:ext uri="{FF2B5EF4-FFF2-40B4-BE49-F238E27FC236}">
                <a16:creationId xmlns:a16="http://schemas.microsoft.com/office/drawing/2014/main" id="{73E51B55-9759-F727-4A00-BBD7D92CD667}"/>
              </a:ext>
            </a:extLst>
          </p:cNvPr>
          <p:cNvSpPr txBox="1"/>
          <p:nvPr/>
        </p:nvSpPr>
        <p:spPr>
          <a:xfrm>
            <a:off x="257364" y="280417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코드 구현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FF0B23B-1E9F-29C1-E061-38DB9A2ECF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4865" y="878544"/>
            <a:ext cx="5523485" cy="5587340"/>
          </a:xfrm>
          <a:prstGeom prst="rect">
            <a:avLst/>
          </a:prstGeom>
        </p:spPr>
      </p:pic>
      <p:sp>
        <p:nvSpPr>
          <p:cNvPr id="6" name="Google Shape;357;p13">
            <a:extLst>
              <a:ext uri="{FF2B5EF4-FFF2-40B4-BE49-F238E27FC236}">
                <a16:creationId xmlns:a16="http://schemas.microsoft.com/office/drawing/2014/main" id="{7A45DDFB-0AC6-3113-95AB-2F0EAAFC14A0}"/>
              </a:ext>
            </a:extLst>
          </p:cNvPr>
          <p:cNvSpPr txBox="1"/>
          <p:nvPr/>
        </p:nvSpPr>
        <p:spPr>
          <a:xfrm>
            <a:off x="3025597" y="1259531"/>
            <a:ext cx="3037362" cy="1319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데이터 베이스</a:t>
            </a:r>
            <a:r>
              <a:rPr lang="en-US" altLang="ko-KR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(DB)</a:t>
            </a: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를 대신한 </a:t>
            </a:r>
            <a:r>
              <a:rPr lang="en-US" altLang="ko-KR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material.js </a:t>
            </a: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스크립트 데이터 저장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487532EC-EA25-C0A6-A172-A8679DB574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0044" y="701974"/>
            <a:ext cx="2114042" cy="1840799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541AC18A-E3DF-532E-ABB6-0F076580B2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03240" y="5002913"/>
            <a:ext cx="3596841" cy="148773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706B4443-4DC0-6DCB-58E8-6222AFFC98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03240" y="4105205"/>
            <a:ext cx="3312772" cy="545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4431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>
          <a:extLst>
            <a:ext uri="{FF2B5EF4-FFF2-40B4-BE49-F238E27FC236}">
              <a16:creationId xmlns:a16="http://schemas.microsoft.com/office/drawing/2014/main" id="{23FE91BF-463E-F5A3-390F-B99A044EE1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FFA77EED-9C6F-2DCA-0840-BC270874762B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41562FC8-081C-085D-2E8A-29A56403997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663AD3B4-44B0-1869-D0B8-FA5BFF81FBA5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357;p13">
            <a:extLst>
              <a:ext uri="{FF2B5EF4-FFF2-40B4-BE49-F238E27FC236}">
                <a16:creationId xmlns:a16="http://schemas.microsoft.com/office/drawing/2014/main" id="{631922BD-7845-A9E3-3F0C-E24541D552C6}"/>
              </a:ext>
            </a:extLst>
          </p:cNvPr>
          <p:cNvSpPr txBox="1"/>
          <p:nvPr/>
        </p:nvSpPr>
        <p:spPr>
          <a:xfrm>
            <a:off x="3207505" y="423216"/>
            <a:ext cx="373956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Code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6" name="Google Shape;340;g32825e5bbd8_0_4">
            <a:extLst>
              <a:ext uri="{FF2B5EF4-FFF2-40B4-BE49-F238E27FC236}">
                <a16:creationId xmlns:a16="http://schemas.microsoft.com/office/drawing/2014/main" id="{E966604D-B27F-70A2-B5E1-671066640ED3}"/>
              </a:ext>
            </a:extLst>
          </p:cNvPr>
          <p:cNvSpPr txBox="1"/>
          <p:nvPr/>
        </p:nvSpPr>
        <p:spPr>
          <a:xfrm>
            <a:off x="423650" y="19470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340;g32825e5bbd8_0_4">
            <a:extLst>
              <a:ext uri="{FF2B5EF4-FFF2-40B4-BE49-F238E27FC236}">
                <a16:creationId xmlns:a16="http://schemas.microsoft.com/office/drawing/2014/main" id="{EF25B123-617C-A2A1-D976-876BEB6DD4BD}"/>
              </a:ext>
            </a:extLst>
          </p:cNvPr>
          <p:cNvSpPr txBox="1"/>
          <p:nvPr/>
        </p:nvSpPr>
        <p:spPr>
          <a:xfrm>
            <a:off x="423650" y="27375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340;g32825e5bbd8_0_4">
            <a:extLst>
              <a:ext uri="{FF2B5EF4-FFF2-40B4-BE49-F238E27FC236}">
                <a16:creationId xmlns:a16="http://schemas.microsoft.com/office/drawing/2014/main" id="{494F5E71-9813-019B-2972-A1D2BF96479E}"/>
              </a:ext>
            </a:extLst>
          </p:cNvPr>
          <p:cNvSpPr txBox="1"/>
          <p:nvPr/>
        </p:nvSpPr>
        <p:spPr>
          <a:xfrm>
            <a:off x="423650" y="413323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274;p11">
            <a:extLst>
              <a:ext uri="{FF2B5EF4-FFF2-40B4-BE49-F238E27FC236}">
                <a16:creationId xmlns:a16="http://schemas.microsoft.com/office/drawing/2014/main" id="{04A2E07E-F7CB-8031-9FCF-E93BA4E785D2}"/>
              </a:ext>
            </a:extLst>
          </p:cNvPr>
          <p:cNvSpPr/>
          <p:nvPr/>
        </p:nvSpPr>
        <p:spPr>
          <a:xfrm>
            <a:off x="0" y="3550605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275;p11">
            <a:extLst>
              <a:ext uri="{FF2B5EF4-FFF2-40B4-BE49-F238E27FC236}">
                <a16:creationId xmlns:a16="http://schemas.microsoft.com/office/drawing/2014/main" id="{B422C3ED-5F21-AEE4-A60B-5A3BC8E01226}"/>
              </a:ext>
            </a:extLst>
          </p:cNvPr>
          <p:cNvSpPr txBox="1"/>
          <p:nvPr/>
        </p:nvSpPr>
        <p:spPr>
          <a:xfrm>
            <a:off x="257364" y="280417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코드 구현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6" name="Google Shape;357;p13">
            <a:extLst>
              <a:ext uri="{FF2B5EF4-FFF2-40B4-BE49-F238E27FC236}">
                <a16:creationId xmlns:a16="http://schemas.microsoft.com/office/drawing/2014/main" id="{554633BF-6079-3415-317B-EEF2C8E86CD9}"/>
              </a:ext>
            </a:extLst>
          </p:cNvPr>
          <p:cNvSpPr txBox="1"/>
          <p:nvPr/>
        </p:nvSpPr>
        <p:spPr>
          <a:xfrm>
            <a:off x="3025597" y="1558170"/>
            <a:ext cx="3037362" cy="1870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BOM </a:t>
            </a: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수정</a:t>
            </a:r>
            <a:endParaRPr lang="en-US" altLang="ko-KR" sz="2000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endParaRPr lang="en-US"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상품의 정보가 바뀌면 관리자 권한으로 </a:t>
            </a: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BOM</a:t>
            </a: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을 수정할 수 있다</a:t>
            </a: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4B95CEE-D04D-5EFC-7736-E8977CC8FF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3084" y="1366452"/>
            <a:ext cx="4946638" cy="520733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A95471B-E2DE-6C96-8C50-088268C016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3050" y="3727639"/>
            <a:ext cx="4302003" cy="2291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313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>
          <a:extLst>
            <a:ext uri="{FF2B5EF4-FFF2-40B4-BE49-F238E27FC236}">
              <a16:creationId xmlns:a16="http://schemas.microsoft.com/office/drawing/2014/main" id="{24DD9B2D-695C-69C9-4A21-C6F23BAFFB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E5D0FD0A-01A9-1E11-129A-218B07D2363C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701ECFDD-93A7-2828-908E-2F039C9F4D7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A7A6212F-BFEE-D907-7D31-FB140E33FA75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357;p13">
            <a:extLst>
              <a:ext uri="{FF2B5EF4-FFF2-40B4-BE49-F238E27FC236}">
                <a16:creationId xmlns:a16="http://schemas.microsoft.com/office/drawing/2014/main" id="{1E709BF0-9315-9800-4256-E30E47F91F90}"/>
              </a:ext>
            </a:extLst>
          </p:cNvPr>
          <p:cNvSpPr txBox="1"/>
          <p:nvPr/>
        </p:nvSpPr>
        <p:spPr>
          <a:xfrm>
            <a:off x="3207505" y="423216"/>
            <a:ext cx="373956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Code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6" name="Google Shape;357;p13">
            <a:extLst>
              <a:ext uri="{FF2B5EF4-FFF2-40B4-BE49-F238E27FC236}">
                <a16:creationId xmlns:a16="http://schemas.microsoft.com/office/drawing/2014/main" id="{7B80F3C2-55E7-EF12-EB70-D3CDDC71C627}"/>
              </a:ext>
            </a:extLst>
          </p:cNvPr>
          <p:cNvSpPr txBox="1"/>
          <p:nvPr/>
        </p:nvSpPr>
        <p:spPr>
          <a:xfrm>
            <a:off x="3207505" y="1465658"/>
            <a:ext cx="4119570" cy="844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제품 조회를 할 때</a:t>
            </a:r>
            <a:r>
              <a:rPr lang="en-US" altLang="ko-KR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,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자동으로 </a:t>
            </a:r>
            <a:r>
              <a:rPr lang="en-US" altLang="ko-KR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LOTNO, </a:t>
            </a: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단위</a:t>
            </a:r>
            <a:r>
              <a:rPr lang="en-US" altLang="ko-KR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, </a:t>
            </a: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상품자재</a:t>
            </a:r>
            <a:r>
              <a:rPr lang="en-US" altLang="ko-KR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, </a:t>
            </a: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제조법이 조회된다</a:t>
            </a:r>
            <a:r>
              <a:rPr lang="en-US" altLang="ko-KR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.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6" name="Google Shape;340;g32825e5bbd8_0_4">
            <a:extLst>
              <a:ext uri="{FF2B5EF4-FFF2-40B4-BE49-F238E27FC236}">
                <a16:creationId xmlns:a16="http://schemas.microsoft.com/office/drawing/2014/main" id="{CF171EA5-953E-B9A4-BD70-8BFDE8B161EE}"/>
              </a:ext>
            </a:extLst>
          </p:cNvPr>
          <p:cNvSpPr txBox="1"/>
          <p:nvPr/>
        </p:nvSpPr>
        <p:spPr>
          <a:xfrm>
            <a:off x="423650" y="19470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340;g32825e5bbd8_0_4">
            <a:extLst>
              <a:ext uri="{FF2B5EF4-FFF2-40B4-BE49-F238E27FC236}">
                <a16:creationId xmlns:a16="http://schemas.microsoft.com/office/drawing/2014/main" id="{5C23CAD6-9C08-A485-C0C2-6B334EAC30B3}"/>
              </a:ext>
            </a:extLst>
          </p:cNvPr>
          <p:cNvSpPr txBox="1"/>
          <p:nvPr/>
        </p:nvSpPr>
        <p:spPr>
          <a:xfrm>
            <a:off x="423650" y="27375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340;g32825e5bbd8_0_4">
            <a:extLst>
              <a:ext uri="{FF2B5EF4-FFF2-40B4-BE49-F238E27FC236}">
                <a16:creationId xmlns:a16="http://schemas.microsoft.com/office/drawing/2014/main" id="{B65E0A62-D4B7-B6D9-6D44-83D64CBE8628}"/>
              </a:ext>
            </a:extLst>
          </p:cNvPr>
          <p:cNvSpPr txBox="1"/>
          <p:nvPr/>
        </p:nvSpPr>
        <p:spPr>
          <a:xfrm>
            <a:off x="423650" y="413323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274;p11">
            <a:extLst>
              <a:ext uri="{FF2B5EF4-FFF2-40B4-BE49-F238E27FC236}">
                <a16:creationId xmlns:a16="http://schemas.microsoft.com/office/drawing/2014/main" id="{7C836172-60B6-3F9E-655E-6897A1604864}"/>
              </a:ext>
            </a:extLst>
          </p:cNvPr>
          <p:cNvSpPr/>
          <p:nvPr/>
        </p:nvSpPr>
        <p:spPr>
          <a:xfrm>
            <a:off x="0" y="3550605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275;p11">
            <a:extLst>
              <a:ext uri="{FF2B5EF4-FFF2-40B4-BE49-F238E27FC236}">
                <a16:creationId xmlns:a16="http://schemas.microsoft.com/office/drawing/2014/main" id="{70252D55-26D7-88FF-F49F-F9BA02315952}"/>
              </a:ext>
            </a:extLst>
          </p:cNvPr>
          <p:cNvSpPr txBox="1"/>
          <p:nvPr/>
        </p:nvSpPr>
        <p:spPr>
          <a:xfrm>
            <a:off x="257364" y="280417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코드 구현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44C529A-A642-CFA8-6905-CB44DD4135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8267" y="1097224"/>
            <a:ext cx="4236369" cy="54611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2B71202-AC6C-F169-04E6-A1B1AA44A8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3240" y="3012713"/>
            <a:ext cx="4887803" cy="3453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4844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>
          <a:extLst>
            <a:ext uri="{FF2B5EF4-FFF2-40B4-BE49-F238E27FC236}">
              <a16:creationId xmlns:a16="http://schemas.microsoft.com/office/drawing/2014/main" id="{577F97C5-7973-8041-A046-A24869633A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CEEF037A-46D6-7FCB-BD4F-34B553572CC1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1239F9C7-2EBB-3B17-3625-1001ACCF63A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B826E003-60E2-C975-BCDF-C22F36E1EB4B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357;p13">
            <a:extLst>
              <a:ext uri="{FF2B5EF4-FFF2-40B4-BE49-F238E27FC236}">
                <a16:creationId xmlns:a16="http://schemas.microsoft.com/office/drawing/2014/main" id="{0D5C5DA5-C2DE-BEDA-07FC-A2C9203F7218}"/>
              </a:ext>
            </a:extLst>
          </p:cNvPr>
          <p:cNvSpPr txBox="1"/>
          <p:nvPr/>
        </p:nvSpPr>
        <p:spPr>
          <a:xfrm>
            <a:off x="3207505" y="423216"/>
            <a:ext cx="373956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Code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6" name="Google Shape;357;p13">
            <a:extLst>
              <a:ext uri="{FF2B5EF4-FFF2-40B4-BE49-F238E27FC236}">
                <a16:creationId xmlns:a16="http://schemas.microsoft.com/office/drawing/2014/main" id="{3BCEA91D-B737-3DE3-6E17-44D112B78CCD}"/>
              </a:ext>
            </a:extLst>
          </p:cNvPr>
          <p:cNvSpPr txBox="1"/>
          <p:nvPr/>
        </p:nvSpPr>
        <p:spPr>
          <a:xfrm>
            <a:off x="3207503" y="1102889"/>
            <a:ext cx="4583540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b="0" i="0" u="none" strike="noStrike" cap="none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품질 관리의 품질 등록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6" name="Google Shape;340;g32825e5bbd8_0_4">
            <a:extLst>
              <a:ext uri="{FF2B5EF4-FFF2-40B4-BE49-F238E27FC236}">
                <a16:creationId xmlns:a16="http://schemas.microsoft.com/office/drawing/2014/main" id="{66F16B47-DAB3-1FE9-B884-CC0E2E3676FE}"/>
              </a:ext>
            </a:extLst>
          </p:cNvPr>
          <p:cNvSpPr txBox="1"/>
          <p:nvPr/>
        </p:nvSpPr>
        <p:spPr>
          <a:xfrm>
            <a:off x="423650" y="19470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340;g32825e5bbd8_0_4">
            <a:extLst>
              <a:ext uri="{FF2B5EF4-FFF2-40B4-BE49-F238E27FC236}">
                <a16:creationId xmlns:a16="http://schemas.microsoft.com/office/drawing/2014/main" id="{E6CDBAE6-CD44-F9C7-BD6F-BDB323126353}"/>
              </a:ext>
            </a:extLst>
          </p:cNvPr>
          <p:cNvSpPr txBox="1"/>
          <p:nvPr/>
        </p:nvSpPr>
        <p:spPr>
          <a:xfrm>
            <a:off x="423650" y="27375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340;g32825e5bbd8_0_4">
            <a:extLst>
              <a:ext uri="{FF2B5EF4-FFF2-40B4-BE49-F238E27FC236}">
                <a16:creationId xmlns:a16="http://schemas.microsoft.com/office/drawing/2014/main" id="{9865D44E-8112-769C-7719-86B70F86ECEB}"/>
              </a:ext>
            </a:extLst>
          </p:cNvPr>
          <p:cNvSpPr txBox="1"/>
          <p:nvPr/>
        </p:nvSpPr>
        <p:spPr>
          <a:xfrm>
            <a:off x="423650" y="413323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274;p11">
            <a:extLst>
              <a:ext uri="{FF2B5EF4-FFF2-40B4-BE49-F238E27FC236}">
                <a16:creationId xmlns:a16="http://schemas.microsoft.com/office/drawing/2014/main" id="{B8ED406E-9FCD-53D1-01DE-0E98497E0F81}"/>
              </a:ext>
            </a:extLst>
          </p:cNvPr>
          <p:cNvSpPr/>
          <p:nvPr/>
        </p:nvSpPr>
        <p:spPr>
          <a:xfrm>
            <a:off x="0" y="3550605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275;p11">
            <a:extLst>
              <a:ext uri="{FF2B5EF4-FFF2-40B4-BE49-F238E27FC236}">
                <a16:creationId xmlns:a16="http://schemas.microsoft.com/office/drawing/2014/main" id="{6AD6BBA7-64A8-8A56-4B65-298DB6B5EC91}"/>
              </a:ext>
            </a:extLst>
          </p:cNvPr>
          <p:cNvSpPr txBox="1"/>
          <p:nvPr/>
        </p:nvSpPr>
        <p:spPr>
          <a:xfrm>
            <a:off x="257364" y="280417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코드 구현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EE90574-2D37-0983-BD54-AAA2370DF9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7793" y="933969"/>
            <a:ext cx="3720557" cy="558734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3449340-932B-660D-3799-D23C681FBC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1254" y="2290008"/>
            <a:ext cx="4928184" cy="4144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06208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>
          <a:extLst>
            <a:ext uri="{FF2B5EF4-FFF2-40B4-BE49-F238E27FC236}">
              <a16:creationId xmlns:a16="http://schemas.microsoft.com/office/drawing/2014/main" id="{58AA20CE-2A3A-F53D-4DFD-07D0D4EC17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B938382B-52E3-8BFC-3911-C630CD72BABC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F8CCDF72-36A9-CC5C-94BD-06EE94B59C2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7C9BC312-F005-C8CE-356C-96DD0EECF957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357;p13">
            <a:extLst>
              <a:ext uri="{FF2B5EF4-FFF2-40B4-BE49-F238E27FC236}">
                <a16:creationId xmlns:a16="http://schemas.microsoft.com/office/drawing/2014/main" id="{1898E125-AA91-E26D-9889-A52F2F4A53EB}"/>
              </a:ext>
            </a:extLst>
          </p:cNvPr>
          <p:cNvSpPr txBox="1"/>
          <p:nvPr/>
        </p:nvSpPr>
        <p:spPr>
          <a:xfrm>
            <a:off x="3207505" y="423216"/>
            <a:ext cx="373956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Code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6" name="Google Shape;357;p13">
            <a:extLst>
              <a:ext uri="{FF2B5EF4-FFF2-40B4-BE49-F238E27FC236}">
                <a16:creationId xmlns:a16="http://schemas.microsoft.com/office/drawing/2014/main" id="{EB0CBFDD-3317-24AB-6847-D99933706D2A}"/>
              </a:ext>
            </a:extLst>
          </p:cNvPr>
          <p:cNvSpPr txBox="1"/>
          <p:nvPr/>
        </p:nvSpPr>
        <p:spPr>
          <a:xfrm>
            <a:off x="3207504" y="1141347"/>
            <a:ext cx="5170851" cy="12009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대시보드를 저장하면 해당 영역에서 상품의 정보를 편리하게 볼 수 있는 </a:t>
            </a:r>
            <a:r>
              <a:rPr lang="en-US" altLang="ko-KR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UI</a:t>
            </a: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를 제공해준다</a:t>
            </a:r>
            <a:r>
              <a:rPr lang="en-US" altLang="ko-KR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.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6" name="Google Shape;340;g32825e5bbd8_0_4">
            <a:extLst>
              <a:ext uri="{FF2B5EF4-FFF2-40B4-BE49-F238E27FC236}">
                <a16:creationId xmlns:a16="http://schemas.microsoft.com/office/drawing/2014/main" id="{71EEE83A-D012-5F8E-5870-4B3D6D997353}"/>
              </a:ext>
            </a:extLst>
          </p:cNvPr>
          <p:cNvSpPr txBox="1"/>
          <p:nvPr/>
        </p:nvSpPr>
        <p:spPr>
          <a:xfrm>
            <a:off x="423650" y="19470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340;g32825e5bbd8_0_4">
            <a:extLst>
              <a:ext uri="{FF2B5EF4-FFF2-40B4-BE49-F238E27FC236}">
                <a16:creationId xmlns:a16="http://schemas.microsoft.com/office/drawing/2014/main" id="{04A876C5-3519-1235-E0D9-98E36C57CA0C}"/>
              </a:ext>
            </a:extLst>
          </p:cNvPr>
          <p:cNvSpPr txBox="1"/>
          <p:nvPr/>
        </p:nvSpPr>
        <p:spPr>
          <a:xfrm>
            <a:off x="423650" y="27375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340;g32825e5bbd8_0_4">
            <a:extLst>
              <a:ext uri="{FF2B5EF4-FFF2-40B4-BE49-F238E27FC236}">
                <a16:creationId xmlns:a16="http://schemas.microsoft.com/office/drawing/2014/main" id="{61AF6B78-E136-D14E-D479-DFCB0FEE4A1D}"/>
              </a:ext>
            </a:extLst>
          </p:cNvPr>
          <p:cNvSpPr txBox="1"/>
          <p:nvPr/>
        </p:nvSpPr>
        <p:spPr>
          <a:xfrm>
            <a:off x="423650" y="413323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274;p11">
            <a:extLst>
              <a:ext uri="{FF2B5EF4-FFF2-40B4-BE49-F238E27FC236}">
                <a16:creationId xmlns:a16="http://schemas.microsoft.com/office/drawing/2014/main" id="{0C838A53-7BA7-A9BC-4680-B4BC80F663E8}"/>
              </a:ext>
            </a:extLst>
          </p:cNvPr>
          <p:cNvSpPr/>
          <p:nvPr/>
        </p:nvSpPr>
        <p:spPr>
          <a:xfrm>
            <a:off x="0" y="3550605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275;p11">
            <a:extLst>
              <a:ext uri="{FF2B5EF4-FFF2-40B4-BE49-F238E27FC236}">
                <a16:creationId xmlns:a16="http://schemas.microsoft.com/office/drawing/2014/main" id="{96C48227-74E8-0FDC-E227-8B65D269310A}"/>
              </a:ext>
            </a:extLst>
          </p:cNvPr>
          <p:cNvSpPr txBox="1"/>
          <p:nvPr/>
        </p:nvSpPr>
        <p:spPr>
          <a:xfrm>
            <a:off x="257364" y="280417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코드 구현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28CF74-2AF3-F65F-F494-3B8A5AF48E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5106" y="565044"/>
            <a:ext cx="2827805" cy="572791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FA6A307-C368-3900-7C2A-52ECD7644F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7613" y="3269547"/>
            <a:ext cx="2395437" cy="231919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D6A5C14-BE10-306D-36B9-B0F5B63423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32790" y="4306459"/>
            <a:ext cx="2360579" cy="231543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E250176-EC0F-20BE-B50C-484187AFF9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40553" y="1938197"/>
            <a:ext cx="2395437" cy="236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7662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>
          <a:extLst>
            <a:ext uri="{FF2B5EF4-FFF2-40B4-BE49-F238E27FC236}">
              <a16:creationId xmlns:a16="http://schemas.microsoft.com/office/drawing/2014/main" id="{8731FCAC-015A-30FB-0F53-035E4AEF57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65F227ED-5D89-FCD7-E5D1-F52322879CD0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7E889DDB-E34D-6981-3025-5A49B19ADBC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65685D15-877D-76C4-C5FB-BD5023A078D2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357;p13">
            <a:extLst>
              <a:ext uri="{FF2B5EF4-FFF2-40B4-BE49-F238E27FC236}">
                <a16:creationId xmlns:a16="http://schemas.microsoft.com/office/drawing/2014/main" id="{E6270736-52E5-DE43-8E26-E372EC58D79A}"/>
              </a:ext>
            </a:extLst>
          </p:cNvPr>
          <p:cNvSpPr txBox="1"/>
          <p:nvPr/>
        </p:nvSpPr>
        <p:spPr>
          <a:xfrm>
            <a:off x="3207505" y="423216"/>
            <a:ext cx="373956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Code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6" name="Google Shape;357;p13">
            <a:extLst>
              <a:ext uri="{FF2B5EF4-FFF2-40B4-BE49-F238E27FC236}">
                <a16:creationId xmlns:a16="http://schemas.microsoft.com/office/drawing/2014/main" id="{06C04364-0EF9-8ECF-393D-CA888517CBB0}"/>
              </a:ext>
            </a:extLst>
          </p:cNvPr>
          <p:cNvSpPr txBox="1"/>
          <p:nvPr/>
        </p:nvSpPr>
        <p:spPr>
          <a:xfrm>
            <a:off x="3207504" y="1346559"/>
            <a:ext cx="5170851" cy="12009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일반 게시판의 글쓰기 버튼을 눌러</a:t>
            </a:r>
            <a:r>
              <a:rPr lang="en-US" altLang="ko-KR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, </a:t>
            </a: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작성 페이지로 이동해 내가 작성한 내용을 일반 게시판에 작성할 수 있다</a:t>
            </a:r>
            <a:r>
              <a:rPr lang="en-US" altLang="ko-KR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.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6" name="Google Shape;340;g32825e5bbd8_0_4">
            <a:extLst>
              <a:ext uri="{FF2B5EF4-FFF2-40B4-BE49-F238E27FC236}">
                <a16:creationId xmlns:a16="http://schemas.microsoft.com/office/drawing/2014/main" id="{5E12DFAB-D86D-14DD-8A32-9D28737D4204}"/>
              </a:ext>
            </a:extLst>
          </p:cNvPr>
          <p:cNvSpPr txBox="1"/>
          <p:nvPr/>
        </p:nvSpPr>
        <p:spPr>
          <a:xfrm>
            <a:off x="423650" y="19470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340;g32825e5bbd8_0_4">
            <a:extLst>
              <a:ext uri="{FF2B5EF4-FFF2-40B4-BE49-F238E27FC236}">
                <a16:creationId xmlns:a16="http://schemas.microsoft.com/office/drawing/2014/main" id="{C8486588-D0C6-AF47-6266-2482494B9600}"/>
              </a:ext>
            </a:extLst>
          </p:cNvPr>
          <p:cNvSpPr txBox="1"/>
          <p:nvPr/>
        </p:nvSpPr>
        <p:spPr>
          <a:xfrm>
            <a:off x="423650" y="27375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340;g32825e5bbd8_0_4">
            <a:extLst>
              <a:ext uri="{FF2B5EF4-FFF2-40B4-BE49-F238E27FC236}">
                <a16:creationId xmlns:a16="http://schemas.microsoft.com/office/drawing/2014/main" id="{7A8397ED-7BB4-1FF1-2F89-A770891ACF90}"/>
              </a:ext>
            </a:extLst>
          </p:cNvPr>
          <p:cNvSpPr txBox="1"/>
          <p:nvPr/>
        </p:nvSpPr>
        <p:spPr>
          <a:xfrm>
            <a:off x="423650" y="413323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274;p11">
            <a:extLst>
              <a:ext uri="{FF2B5EF4-FFF2-40B4-BE49-F238E27FC236}">
                <a16:creationId xmlns:a16="http://schemas.microsoft.com/office/drawing/2014/main" id="{C8A4BE9E-0048-06C9-F557-1620105F7DA8}"/>
              </a:ext>
            </a:extLst>
          </p:cNvPr>
          <p:cNvSpPr/>
          <p:nvPr/>
        </p:nvSpPr>
        <p:spPr>
          <a:xfrm>
            <a:off x="0" y="3550605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275;p11">
            <a:extLst>
              <a:ext uri="{FF2B5EF4-FFF2-40B4-BE49-F238E27FC236}">
                <a16:creationId xmlns:a16="http://schemas.microsoft.com/office/drawing/2014/main" id="{ECFCA2A2-CC81-099B-21E4-9B79C31A5328}"/>
              </a:ext>
            </a:extLst>
          </p:cNvPr>
          <p:cNvSpPr txBox="1"/>
          <p:nvPr/>
        </p:nvSpPr>
        <p:spPr>
          <a:xfrm>
            <a:off x="257364" y="280417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코드 구현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F69C3FA-D7B5-5821-5D3C-1677E9D7A4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7504" y="4356527"/>
            <a:ext cx="4719729" cy="182343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333B15E-05AA-F5F4-16D5-5018C7AD86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4834" y="2998788"/>
            <a:ext cx="3853521" cy="205667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AA375FE-E5FA-BFBD-9CAD-E129F0F088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48364" y="3132771"/>
            <a:ext cx="3519986" cy="307136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042E02B-D419-B4D5-3A81-A646916581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05568" y="1452892"/>
            <a:ext cx="3005577" cy="972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2320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245A8D1E-A875-D793-0FC6-E1A182DFD7AC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D7443518-51A2-E8B3-CFD4-BB87DFCA659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B13CF5E0-DA64-04E6-46BD-772E3E8944D4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357;p13">
            <a:extLst>
              <a:ext uri="{FF2B5EF4-FFF2-40B4-BE49-F238E27FC236}">
                <a16:creationId xmlns:a16="http://schemas.microsoft.com/office/drawing/2014/main" id="{C9E26F4A-0194-49BB-2C4C-5E3FCEE8E954}"/>
              </a:ext>
            </a:extLst>
          </p:cNvPr>
          <p:cNvSpPr txBox="1"/>
          <p:nvPr/>
        </p:nvSpPr>
        <p:spPr>
          <a:xfrm>
            <a:off x="3207505" y="423216"/>
            <a:ext cx="373956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Review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6" name="Google Shape;340;g32825e5bbd8_0_4">
            <a:extLst>
              <a:ext uri="{FF2B5EF4-FFF2-40B4-BE49-F238E27FC236}">
                <a16:creationId xmlns:a16="http://schemas.microsoft.com/office/drawing/2014/main" id="{13232C1F-0A11-FC8B-3654-9CCBED60B26C}"/>
              </a:ext>
            </a:extLst>
          </p:cNvPr>
          <p:cNvSpPr txBox="1"/>
          <p:nvPr/>
        </p:nvSpPr>
        <p:spPr>
          <a:xfrm>
            <a:off x="423650" y="19470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340;g32825e5bbd8_0_4">
            <a:extLst>
              <a:ext uri="{FF2B5EF4-FFF2-40B4-BE49-F238E27FC236}">
                <a16:creationId xmlns:a16="http://schemas.microsoft.com/office/drawing/2014/main" id="{B04CD50F-63A9-0CF6-2EA7-D5E573AA93A3}"/>
              </a:ext>
            </a:extLst>
          </p:cNvPr>
          <p:cNvSpPr txBox="1"/>
          <p:nvPr/>
        </p:nvSpPr>
        <p:spPr>
          <a:xfrm>
            <a:off x="423650" y="27375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340;g32825e5bbd8_0_4">
            <a:extLst>
              <a:ext uri="{FF2B5EF4-FFF2-40B4-BE49-F238E27FC236}">
                <a16:creationId xmlns:a16="http://schemas.microsoft.com/office/drawing/2014/main" id="{D7B2ED8E-D9E3-93C8-4355-48FE3AF2AF4C}"/>
              </a:ext>
            </a:extLst>
          </p:cNvPr>
          <p:cNvSpPr txBox="1"/>
          <p:nvPr/>
        </p:nvSpPr>
        <p:spPr>
          <a:xfrm>
            <a:off x="423650" y="35280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274;p11">
            <a:extLst>
              <a:ext uri="{FF2B5EF4-FFF2-40B4-BE49-F238E27FC236}">
                <a16:creationId xmlns:a16="http://schemas.microsoft.com/office/drawing/2014/main" id="{B4FBAD6F-DF7F-7395-9697-269CAEA3189E}"/>
              </a:ext>
            </a:extLst>
          </p:cNvPr>
          <p:cNvSpPr/>
          <p:nvPr/>
        </p:nvSpPr>
        <p:spPr>
          <a:xfrm>
            <a:off x="124" y="4318521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 b="0" i="0" u="none" strike="noStrike" cap="none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275;p11">
            <a:extLst>
              <a:ext uri="{FF2B5EF4-FFF2-40B4-BE49-F238E27FC236}">
                <a16:creationId xmlns:a16="http://schemas.microsoft.com/office/drawing/2014/main" id="{73E51B55-9759-F727-4A00-BBD7D92CD667}"/>
              </a:ext>
            </a:extLst>
          </p:cNvPr>
          <p:cNvSpPr txBox="1"/>
          <p:nvPr/>
        </p:nvSpPr>
        <p:spPr>
          <a:xfrm>
            <a:off x="257488" y="3572092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프로젝트 후기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2" name="Google Shape;138;p4">
            <a:extLst>
              <a:ext uri="{FF2B5EF4-FFF2-40B4-BE49-F238E27FC236}">
                <a16:creationId xmlns:a16="http://schemas.microsoft.com/office/drawing/2014/main" id="{D7387145-9405-DA94-63DA-236C25A47CD1}"/>
              </a:ext>
            </a:extLst>
          </p:cNvPr>
          <p:cNvSpPr/>
          <p:nvPr/>
        </p:nvSpPr>
        <p:spPr>
          <a:xfrm>
            <a:off x="3456888" y="1491354"/>
            <a:ext cx="1440000" cy="1440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139;p4">
            <a:extLst>
              <a:ext uri="{FF2B5EF4-FFF2-40B4-BE49-F238E27FC236}">
                <a16:creationId xmlns:a16="http://schemas.microsoft.com/office/drawing/2014/main" id="{8D15C196-E9BE-9E12-28A3-1288FA90A61A}"/>
              </a:ext>
            </a:extLst>
          </p:cNvPr>
          <p:cNvSpPr/>
          <p:nvPr/>
        </p:nvSpPr>
        <p:spPr>
          <a:xfrm>
            <a:off x="3456888" y="1491354"/>
            <a:ext cx="1440000" cy="1440000"/>
          </a:xfrm>
          <a:prstGeom prst="ellipse">
            <a:avLst/>
          </a:prstGeom>
          <a:noFill/>
          <a:ln w="19050" cap="flat" cmpd="sng">
            <a:solidFill>
              <a:srgbClr val="F7DF1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8" name="Picture 7" descr="A cartoon of a child&#10;&#10;Description automatically generated">
            <a:extLst>
              <a:ext uri="{FF2B5EF4-FFF2-40B4-BE49-F238E27FC236}">
                <a16:creationId xmlns:a16="http://schemas.microsoft.com/office/drawing/2014/main" id="{6570B389-27FF-47BB-EC05-8B0A29DB8E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6888" y="1491354"/>
            <a:ext cx="1440000" cy="1440000"/>
          </a:xfrm>
          <a:prstGeom prst="ellipse">
            <a:avLst/>
          </a:prstGeom>
        </p:spPr>
      </p:pic>
      <p:sp>
        <p:nvSpPr>
          <p:cNvPr id="12" name="Google Shape;357;p13">
            <a:extLst>
              <a:ext uri="{FF2B5EF4-FFF2-40B4-BE49-F238E27FC236}">
                <a16:creationId xmlns:a16="http://schemas.microsoft.com/office/drawing/2014/main" id="{6879CADE-098A-6A90-7508-2E60D646CF08}"/>
              </a:ext>
            </a:extLst>
          </p:cNvPr>
          <p:cNvSpPr txBox="1"/>
          <p:nvPr/>
        </p:nvSpPr>
        <p:spPr>
          <a:xfrm>
            <a:off x="5132476" y="1669520"/>
            <a:ext cx="4783421" cy="1083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rgbClr val="F7DF1E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팀장</a:t>
            </a:r>
            <a:endParaRPr lang="en-US" altLang="ko-KR" sz="2000" dirty="0">
              <a:solidFill>
                <a:srgbClr val="F7DF1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채민병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3" name="Google Shape;357;p13">
            <a:extLst>
              <a:ext uri="{FF2B5EF4-FFF2-40B4-BE49-F238E27FC236}">
                <a16:creationId xmlns:a16="http://schemas.microsoft.com/office/drawing/2014/main" id="{A046F886-899E-638C-80B2-C4396B0C923C}"/>
              </a:ext>
            </a:extLst>
          </p:cNvPr>
          <p:cNvSpPr txBox="1"/>
          <p:nvPr/>
        </p:nvSpPr>
        <p:spPr>
          <a:xfrm>
            <a:off x="3456888" y="3926647"/>
            <a:ext cx="4783421" cy="1083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작성란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5" name="Google Shape;357;p13">
            <a:extLst>
              <a:ext uri="{FF2B5EF4-FFF2-40B4-BE49-F238E27FC236}">
                <a16:creationId xmlns:a16="http://schemas.microsoft.com/office/drawing/2014/main" id="{2362052C-FD55-7A5E-C55F-18EE8C3FF9E3}"/>
              </a:ext>
            </a:extLst>
          </p:cNvPr>
          <p:cNvSpPr txBox="1"/>
          <p:nvPr/>
        </p:nvSpPr>
        <p:spPr>
          <a:xfrm>
            <a:off x="3456888" y="3342431"/>
            <a:ext cx="4783421" cy="584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400" dirty="0">
                <a:solidFill>
                  <a:srgbClr val="F7DF1E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프로젝트를 마치며</a:t>
            </a:r>
            <a:r>
              <a:rPr lang="en-US" altLang="ko-KR" sz="2400" dirty="0">
                <a:solidFill>
                  <a:srgbClr val="F7DF1E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…</a:t>
            </a:r>
            <a:endParaRPr sz="2400" b="0" i="0" u="none" strike="noStrike" cap="none" dirty="0">
              <a:solidFill>
                <a:srgbClr val="F7DF1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276075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245A8D1E-A875-D793-0FC6-E1A182DFD7AC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D7443518-51A2-E8B3-CFD4-BB87DFCA659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B13CF5E0-DA64-04E6-46BD-772E3E8944D4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357;p13">
            <a:extLst>
              <a:ext uri="{FF2B5EF4-FFF2-40B4-BE49-F238E27FC236}">
                <a16:creationId xmlns:a16="http://schemas.microsoft.com/office/drawing/2014/main" id="{C9E26F4A-0194-49BB-2C4C-5E3FCEE8E954}"/>
              </a:ext>
            </a:extLst>
          </p:cNvPr>
          <p:cNvSpPr txBox="1"/>
          <p:nvPr/>
        </p:nvSpPr>
        <p:spPr>
          <a:xfrm>
            <a:off x="3207505" y="423216"/>
            <a:ext cx="373956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Review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6" name="Google Shape;340;g32825e5bbd8_0_4">
            <a:extLst>
              <a:ext uri="{FF2B5EF4-FFF2-40B4-BE49-F238E27FC236}">
                <a16:creationId xmlns:a16="http://schemas.microsoft.com/office/drawing/2014/main" id="{13232C1F-0A11-FC8B-3654-9CCBED60B26C}"/>
              </a:ext>
            </a:extLst>
          </p:cNvPr>
          <p:cNvSpPr txBox="1"/>
          <p:nvPr/>
        </p:nvSpPr>
        <p:spPr>
          <a:xfrm>
            <a:off x="423650" y="19470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340;g32825e5bbd8_0_4">
            <a:extLst>
              <a:ext uri="{FF2B5EF4-FFF2-40B4-BE49-F238E27FC236}">
                <a16:creationId xmlns:a16="http://schemas.microsoft.com/office/drawing/2014/main" id="{B04CD50F-63A9-0CF6-2EA7-D5E573AA93A3}"/>
              </a:ext>
            </a:extLst>
          </p:cNvPr>
          <p:cNvSpPr txBox="1"/>
          <p:nvPr/>
        </p:nvSpPr>
        <p:spPr>
          <a:xfrm>
            <a:off x="423650" y="27375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340;g32825e5bbd8_0_4">
            <a:extLst>
              <a:ext uri="{FF2B5EF4-FFF2-40B4-BE49-F238E27FC236}">
                <a16:creationId xmlns:a16="http://schemas.microsoft.com/office/drawing/2014/main" id="{D7B2ED8E-D9E3-93C8-4355-48FE3AF2AF4C}"/>
              </a:ext>
            </a:extLst>
          </p:cNvPr>
          <p:cNvSpPr txBox="1"/>
          <p:nvPr/>
        </p:nvSpPr>
        <p:spPr>
          <a:xfrm>
            <a:off x="423650" y="35280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274;p11">
            <a:extLst>
              <a:ext uri="{FF2B5EF4-FFF2-40B4-BE49-F238E27FC236}">
                <a16:creationId xmlns:a16="http://schemas.microsoft.com/office/drawing/2014/main" id="{B4FBAD6F-DF7F-7395-9697-269CAEA3189E}"/>
              </a:ext>
            </a:extLst>
          </p:cNvPr>
          <p:cNvSpPr/>
          <p:nvPr/>
        </p:nvSpPr>
        <p:spPr>
          <a:xfrm>
            <a:off x="124" y="4318521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 b="0" i="0" u="none" strike="noStrike" cap="none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275;p11">
            <a:extLst>
              <a:ext uri="{FF2B5EF4-FFF2-40B4-BE49-F238E27FC236}">
                <a16:creationId xmlns:a16="http://schemas.microsoft.com/office/drawing/2014/main" id="{73E51B55-9759-F727-4A00-BBD7D92CD667}"/>
              </a:ext>
            </a:extLst>
          </p:cNvPr>
          <p:cNvSpPr txBox="1"/>
          <p:nvPr/>
        </p:nvSpPr>
        <p:spPr>
          <a:xfrm>
            <a:off x="257488" y="3572092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프로젝트 후기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12" name="Google Shape;357;p13">
            <a:extLst>
              <a:ext uri="{FF2B5EF4-FFF2-40B4-BE49-F238E27FC236}">
                <a16:creationId xmlns:a16="http://schemas.microsoft.com/office/drawing/2014/main" id="{6879CADE-098A-6A90-7508-2E60D646CF08}"/>
              </a:ext>
            </a:extLst>
          </p:cNvPr>
          <p:cNvSpPr txBox="1"/>
          <p:nvPr/>
        </p:nvSpPr>
        <p:spPr>
          <a:xfrm>
            <a:off x="5132476" y="1669520"/>
            <a:ext cx="4783421" cy="1083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팀원</a:t>
            </a:r>
            <a:endParaRPr lang="en-US" altLang="ko-KR" sz="2000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김경민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3" name="Google Shape;357;p13">
            <a:extLst>
              <a:ext uri="{FF2B5EF4-FFF2-40B4-BE49-F238E27FC236}">
                <a16:creationId xmlns:a16="http://schemas.microsoft.com/office/drawing/2014/main" id="{A046F886-899E-638C-80B2-C4396B0C923C}"/>
              </a:ext>
            </a:extLst>
          </p:cNvPr>
          <p:cNvSpPr txBox="1"/>
          <p:nvPr/>
        </p:nvSpPr>
        <p:spPr>
          <a:xfrm>
            <a:off x="3456888" y="3926647"/>
            <a:ext cx="7981133" cy="23616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첫 프로젝트인 만큼 팀원과의 소통을 중시하였고</a:t>
            </a:r>
            <a:r>
              <a:rPr lang="en-US" altLang="ko-KR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, </a:t>
            </a: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팀원들과 지속적인 피드백을 통해 좀 더 괜찮은 산출물을 만들려고 노력한 결과</a:t>
            </a:r>
            <a:r>
              <a:rPr lang="en-US" altLang="ko-KR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, </a:t>
            </a: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좋은 결과물이 나온 것 같습니다</a:t>
            </a:r>
            <a:r>
              <a:rPr lang="en-US" altLang="ko-KR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.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팀원들 고생 많으셨어요</a:t>
            </a: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5" name="Google Shape;357;p13">
            <a:extLst>
              <a:ext uri="{FF2B5EF4-FFF2-40B4-BE49-F238E27FC236}">
                <a16:creationId xmlns:a16="http://schemas.microsoft.com/office/drawing/2014/main" id="{2362052C-FD55-7A5E-C55F-18EE8C3FF9E3}"/>
              </a:ext>
            </a:extLst>
          </p:cNvPr>
          <p:cNvSpPr txBox="1"/>
          <p:nvPr/>
        </p:nvSpPr>
        <p:spPr>
          <a:xfrm>
            <a:off x="3456888" y="3342431"/>
            <a:ext cx="4783421" cy="584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400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프로젝트를 마치며</a:t>
            </a:r>
            <a:r>
              <a:rPr lang="en-US" altLang="ko-KR" sz="2400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…</a:t>
            </a:r>
            <a:endParaRPr sz="24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6" name="Picture 5" descr="A cartoon of a child wearing glasses&#10;&#10;Description automatically generated">
            <a:extLst>
              <a:ext uri="{FF2B5EF4-FFF2-40B4-BE49-F238E27FC236}">
                <a16:creationId xmlns:a16="http://schemas.microsoft.com/office/drawing/2014/main" id="{DB40E92B-E34F-4560-6727-6C9068462A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5726" y="1487727"/>
            <a:ext cx="1440000" cy="1440000"/>
          </a:xfrm>
          <a:prstGeom prst="ellipse">
            <a:avLst/>
          </a:prstGeom>
        </p:spPr>
      </p:pic>
      <p:sp>
        <p:nvSpPr>
          <p:cNvPr id="14" name="Google Shape;158;p5">
            <a:extLst>
              <a:ext uri="{FF2B5EF4-FFF2-40B4-BE49-F238E27FC236}">
                <a16:creationId xmlns:a16="http://schemas.microsoft.com/office/drawing/2014/main" id="{B9DE44C9-F436-423D-ED4D-763160CA2D2F}"/>
              </a:ext>
            </a:extLst>
          </p:cNvPr>
          <p:cNvSpPr/>
          <p:nvPr/>
        </p:nvSpPr>
        <p:spPr>
          <a:xfrm>
            <a:off x="3435726" y="1486231"/>
            <a:ext cx="1440000" cy="1440000"/>
          </a:xfrm>
          <a:prstGeom prst="ellipse">
            <a:avLst/>
          </a:prstGeom>
          <a:noFill/>
          <a:ln w="19050" cap="flat" cmpd="sng">
            <a:solidFill>
              <a:srgbClr val="FF8C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51214185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245A8D1E-A875-D793-0FC6-E1A182DFD7AC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D7443518-51A2-E8B3-CFD4-BB87DFCA659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B13CF5E0-DA64-04E6-46BD-772E3E8944D4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357;p13">
            <a:extLst>
              <a:ext uri="{FF2B5EF4-FFF2-40B4-BE49-F238E27FC236}">
                <a16:creationId xmlns:a16="http://schemas.microsoft.com/office/drawing/2014/main" id="{C9E26F4A-0194-49BB-2C4C-5E3FCEE8E954}"/>
              </a:ext>
            </a:extLst>
          </p:cNvPr>
          <p:cNvSpPr txBox="1"/>
          <p:nvPr/>
        </p:nvSpPr>
        <p:spPr>
          <a:xfrm>
            <a:off x="3207505" y="423216"/>
            <a:ext cx="373956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Review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6" name="Google Shape;340;g32825e5bbd8_0_4">
            <a:extLst>
              <a:ext uri="{FF2B5EF4-FFF2-40B4-BE49-F238E27FC236}">
                <a16:creationId xmlns:a16="http://schemas.microsoft.com/office/drawing/2014/main" id="{13232C1F-0A11-FC8B-3654-9CCBED60B26C}"/>
              </a:ext>
            </a:extLst>
          </p:cNvPr>
          <p:cNvSpPr txBox="1"/>
          <p:nvPr/>
        </p:nvSpPr>
        <p:spPr>
          <a:xfrm>
            <a:off x="423650" y="19470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340;g32825e5bbd8_0_4">
            <a:extLst>
              <a:ext uri="{FF2B5EF4-FFF2-40B4-BE49-F238E27FC236}">
                <a16:creationId xmlns:a16="http://schemas.microsoft.com/office/drawing/2014/main" id="{B04CD50F-63A9-0CF6-2EA7-D5E573AA93A3}"/>
              </a:ext>
            </a:extLst>
          </p:cNvPr>
          <p:cNvSpPr txBox="1"/>
          <p:nvPr/>
        </p:nvSpPr>
        <p:spPr>
          <a:xfrm>
            <a:off x="423650" y="27375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340;g32825e5bbd8_0_4">
            <a:extLst>
              <a:ext uri="{FF2B5EF4-FFF2-40B4-BE49-F238E27FC236}">
                <a16:creationId xmlns:a16="http://schemas.microsoft.com/office/drawing/2014/main" id="{D7B2ED8E-D9E3-93C8-4355-48FE3AF2AF4C}"/>
              </a:ext>
            </a:extLst>
          </p:cNvPr>
          <p:cNvSpPr txBox="1"/>
          <p:nvPr/>
        </p:nvSpPr>
        <p:spPr>
          <a:xfrm>
            <a:off x="423650" y="35280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274;p11">
            <a:extLst>
              <a:ext uri="{FF2B5EF4-FFF2-40B4-BE49-F238E27FC236}">
                <a16:creationId xmlns:a16="http://schemas.microsoft.com/office/drawing/2014/main" id="{B4FBAD6F-DF7F-7395-9697-269CAEA3189E}"/>
              </a:ext>
            </a:extLst>
          </p:cNvPr>
          <p:cNvSpPr/>
          <p:nvPr/>
        </p:nvSpPr>
        <p:spPr>
          <a:xfrm>
            <a:off x="124" y="4318521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 b="0" i="0" u="none" strike="noStrike" cap="none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275;p11">
            <a:extLst>
              <a:ext uri="{FF2B5EF4-FFF2-40B4-BE49-F238E27FC236}">
                <a16:creationId xmlns:a16="http://schemas.microsoft.com/office/drawing/2014/main" id="{73E51B55-9759-F727-4A00-BBD7D92CD667}"/>
              </a:ext>
            </a:extLst>
          </p:cNvPr>
          <p:cNvSpPr txBox="1"/>
          <p:nvPr/>
        </p:nvSpPr>
        <p:spPr>
          <a:xfrm>
            <a:off x="257488" y="3572092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프로젝트 후기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13" name="Google Shape;357;p13">
            <a:extLst>
              <a:ext uri="{FF2B5EF4-FFF2-40B4-BE49-F238E27FC236}">
                <a16:creationId xmlns:a16="http://schemas.microsoft.com/office/drawing/2014/main" id="{A046F886-899E-638C-80B2-C4396B0C923C}"/>
              </a:ext>
            </a:extLst>
          </p:cNvPr>
          <p:cNvSpPr txBox="1"/>
          <p:nvPr/>
        </p:nvSpPr>
        <p:spPr>
          <a:xfrm>
            <a:off x="3456888" y="3926647"/>
            <a:ext cx="4783421" cy="1083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작성란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5" name="Google Shape;357;p13">
            <a:extLst>
              <a:ext uri="{FF2B5EF4-FFF2-40B4-BE49-F238E27FC236}">
                <a16:creationId xmlns:a16="http://schemas.microsoft.com/office/drawing/2014/main" id="{2362052C-FD55-7A5E-C55F-18EE8C3FF9E3}"/>
              </a:ext>
            </a:extLst>
          </p:cNvPr>
          <p:cNvSpPr txBox="1"/>
          <p:nvPr/>
        </p:nvSpPr>
        <p:spPr>
          <a:xfrm>
            <a:off x="3456888" y="3342431"/>
            <a:ext cx="4783421" cy="584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400" dirty="0">
                <a:solidFill>
                  <a:schemeClr val="tx2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프로젝트를 마치며</a:t>
            </a:r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…</a:t>
            </a:r>
            <a:endParaRPr sz="2400" b="0" i="0" u="none" strike="noStrike" cap="none" dirty="0">
              <a:solidFill>
                <a:schemeClr val="tx2">
                  <a:lumMod val="7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18" name="Picture 5" descr="A cartoon of a person with a headset&#10;&#10;Description automatically generated">
            <a:extLst>
              <a:ext uri="{FF2B5EF4-FFF2-40B4-BE49-F238E27FC236}">
                <a16:creationId xmlns:a16="http://schemas.microsoft.com/office/drawing/2014/main" id="{63DCAA20-9301-68FB-0E08-0AD6FA8FEB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6888" y="1473737"/>
            <a:ext cx="1440000" cy="1440000"/>
          </a:xfrm>
          <a:prstGeom prst="ellipse">
            <a:avLst/>
          </a:prstGeom>
        </p:spPr>
      </p:pic>
      <p:sp>
        <p:nvSpPr>
          <p:cNvPr id="23" name="Google Shape;158;p5">
            <a:extLst>
              <a:ext uri="{FF2B5EF4-FFF2-40B4-BE49-F238E27FC236}">
                <a16:creationId xmlns:a16="http://schemas.microsoft.com/office/drawing/2014/main" id="{076A3181-AE17-51CD-2FDB-048FA47EC098}"/>
              </a:ext>
            </a:extLst>
          </p:cNvPr>
          <p:cNvSpPr/>
          <p:nvPr/>
        </p:nvSpPr>
        <p:spPr>
          <a:xfrm>
            <a:off x="3458365" y="1475342"/>
            <a:ext cx="1440000" cy="1440000"/>
          </a:xfrm>
          <a:prstGeom prst="ellipse">
            <a:avLst/>
          </a:prstGeom>
          <a:noFill/>
          <a:ln w="19050" cap="flat" cmpd="sng">
            <a:solidFill>
              <a:srgbClr val="D4D4D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" name="Google Shape;357;p13">
            <a:extLst>
              <a:ext uri="{FF2B5EF4-FFF2-40B4-BE49-F238E27FC236}">
                <a16:creationId xmlns:a16="http://schemas.microsoft.com/office/drawing/2014/main" id="{8DAAA07A-4A0A-27A7-285F-6BD7065FA408}"/>
              </a:ext>
            </a:extLst>
          </p:cNvPr>
          <p:cNvSpPr txBox="1"/>
          <p:nvPr/>
        </p:nvSpPr>
        <p:spPr>
          <a:xfrm>
            <a:off x="5132476" y="1669520"/>
            <a:ext cx="4783421" cy="1083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팀원</a:t>
            </a:r>
            <a:endParaRPr lang="en-US" altLang="ko-KR" sz="2000" dirty="0">
              <a:solidFill>
                <a:schemeClr val="tx2">
                  <a:lumMod val="7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박혜성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233217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9"/>
          <p:cNvSpPr/>
          <p:nvPr/>
        </p:nvSpPr>
        <p:spPr>
          <a:xfrm>
            <a:off x="0" y="0"/>
            <a:ext cx="2645876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7" name="Google Shape;227;p9"/>
          <p:cNvSpPr txBox="1"/>
          <p:nvPr/>
        </p:nvSpPr>
        <p:spPr>
          <a:xfrm>
            <a:off x="3240027" y="476601"/>
            <a:ext cx="5942883" cy="450788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3200"/>
              <a:buFont typeface="Arial"/>
              <a:buNone/>
            </a:pPr>
            <a:r>
              <a:rPr lang="en-US" sz="32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Team. 한 마디</a:t>
            </a:r>
            <a:endParaRPr/>
          </a:p>
        </p:txBody>
      </p:sp>
      <p:sp>
        <p:nvSpPr>
          <p:cNvPr id="230" name="Google Shape;230;p9"/>
          <p:cNvSpPr/>
          <p:nvPr/>
        </p:nvSpPr>
        <p:spPr>
          <a:xfrm>
            <a:off x="4575214" y="5440688"/>
            <a:ext cx="2587415" cy="808236"/>
          </a:xfrm>
          <a:prstGeom prst="wedgeRoundRectCallout">
            <a:avLst>
              <a:gd name="adj1" fmla="val -53446"/>
              <a:gd name="adj2" fmla="val -30792"/>
              <a:gd name="adj3" fmla="val 16667"/>
            </a:avLst>
          </a:prstGeom>
          <a:solidFill>
            <a:schemeClr val="lt1"/>
          </a:solidFill>
          <a:ln w="38100" cap="flat" cmpd="sng">
            <a:solidFill>
              <a:schemeClr val="bg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1" name="Google Shape;231;p9"/>
          <p:cNvSpPr/>
          <p:nvPr/>
        </p:nvSpPr>
        <p:spPr>
          <a:xfrm>
            <a:off x="4575213" y="3710189"/>
            <a:ext cx="2587415" cy="808236"/>
          </a:xfrm>
          <a:prstGeom prst="wedgeRoundRectCallout">
            <a:avLst>
              <a:gd name="adj1" fmla="val -53446"/>
              <a:gd name="adj2" fmla="val -30792"/>
              <a:gd name="adj3" fmla="val 16667"/>
            </a:avLst>
          </a:prstGeom>
          <a:solidFill>
            <a:schemeClr val="lt1"/>
          </a:solidFill>
          <a:ln w="28575" cap="flat" cmpd="sng">
            <a:solidFill>
              <a:srgbClr val="FF8C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32" name="Google Shape;232;p9"/>
          <p:cNvPicPr preferRelativeResize="0"/>
          <p:nvPr/>
        </p:nvPicPr>
        <p:blipFill rotWithShape="1">
          <a:blip r:embed="rId3">
            <a:alphaModFix/>
          </a:blip>
          <a:srcRect t="16844" b="4020"/>
          <a:stretch/>
        </p:blipFill>
        <p:spPr>
          <a:xfrm>
            <a:off x="2979879" y="5253933"/>
            <a:ext cx="1080000" cy="1075831"/>
          </a:xfrm>
          <a:prstGeom prst="ellipse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pic>
      <p:sp>
        <p:nvSpPr>
          <p:cNvPr id="233" name="Google Shape;233;p9"/>
          <p:cNvSpPr/>
          <p:nvPr/>
        </p:nvSpPr>
        <p:spPr>
          <a:xfrm>
            <a:off x="2979879" y="5253933"/>
            <a:ext cx="1080000" cy="1080000"/>
          </a:xfrm>
          <a:prstGeom prst="ellipse">
            <a:avLst/>
          </a:prstGeom>
          <a:noFill/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4" name="Google Shape;234;p9"/>
          <p:cNvSpPr/>
          <p:nvPr/>
        </p:nvSpPr>
        <p:spPr>
          <a:xfrm>
            <a:off x="9273297" y="5440688"/>
            <a:ext cx="2587415" cy="808236"/>
          </a:xfrm>
          <a:prstGeom prst="wedgeRoundRectCallout">
            <a:avLst>
              <a:gd name="adj1" fmla="val -53446"/>
              <a:gd name="adj2" fmla="val -30792"/>
              <a:gd name="adj3" fmla="val 16667"/>
            </a:avLst>
          </a:prstGeom>
          <a:solidFill>
            <a:schemeClr val="lt1"/>
          </a:solidFill>
          <a:ln w="38100" cap="flat" cmpd="sng">
            <a:solidFill>
              <a:srgbClr val="569CD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5" name="Google Shape;235;p9"/>
          <p:cNvSpPr txBox="1"/>
          <p:nvPr/>
        </p:nvSpPr>
        <p:spPr>
          <a:xfrm>
            <a:off x="4662890" y="5574539"/>
            <a:ext cx="2058600" cy="4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212"/>
              </a:buClr>
              <a:buSzPts val="2400"/>
              <a:buFont typeface="Arial"/>
              <a:buNone/>
            </a:pPr>
            <a:r>
              <a:rPr lang="en-US" b="0" i="0" u="none" strike="noStrike" cap="none" dirty="0">
                <a:solidFill>
                  <a:srgbClr val="121212"/>
                </a:solidFill>
                <a:latin typeface="Arial"/>
                <a:ea typeface="Arial"/>
                <a:cs typeface="Arial"/>
                <a:sym typeface="Arial"/>
              </a:rPr>
              <a:t>XD</a:t>
            </a:r>
            <a:endParaRPr b="0" i="0" u="none" strike="noStrike" cap="none" dirty="0">
              <a:solidFill>
                <a:srgbClr val="12121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p9"/>
          <p:cNvSpPr/>
          <p:nvPr/>
        </p:nvSpPr>
        <p:spPr>
          <a:xfrm>
            <a:off x="9273296" y="3710189"/>
            <a:ext cx="2587415" cy="808236"/>
          </a:xfrm>
          <a:prstGeom prst="wedgeRoundRectCallout">
            <a:avLst>
              <a:gd name="adj1" fmla="val -53446"/>
              <a:gd name="adj2" fmla="val -30792"/>
              <a:gd name="adj3" fmla="val 16667"/>
            </a:avLst>
          </a:prstGeom>
          <a:solidFill>
            <a:schemeClr val="lt1"/>
          </a:solidFill>
          <a:ln w="38100" cap="flat" cmpd="sng">
            <a:solidFill>
              <a:srgbClr val="D4D4D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7" name="Google Shape;237;p9"/>
          <p:cNvSpPr/>
          <p:nvPr/>
        </p:nvSpPr>
        <p:spPr>
          <a:xfrm>
            <a:off x="7677962" y="3511400"/>
            <a:ext cx="1080000" cy="1080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9"/>
          <p:cNvSpPr/>
          <p:nvPr/>
        </p:nvSpPr>
        <p:spPr>
          <a:xfrm>
            <a:off x="7677962" y="3514959"/>
            <a:ext cx="1080000" cy="1080000"/>
          </a:xfrm>
          <a:prstGeom prst="ellipse">
            <a:avLst/>
          </a:prstGeom>
          <a:noFill/>
          <a:ln w="19050" cap="flat" cmpd="sng">
            <a:solidFill>
              <a:srgbClr val="D4D4D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9" name="Google Shape;239;p9"/>
          <p:cNvSpPr/>
          <p:nvPr/>
        </p:nvSpPr>
        <p:spPr>
          <a:xfrm>
            <a:off x="7681407" y="5242068"/>
            <a:ext cx="1080000" cy="1080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9"/>
          <p:cNvSpPr/>
          <p:nvPr/>
        </p:nvSpPr>
        <p:spPr>
          <a:xfrm>
            <a:off x="7681407" y="5249764"/>
            <a:ext cx="1080000" cy="1080000"/>
          </a:xfrm>
          <a:prstGeom prst="ellipse">
            <a:avLst/>
          </a:prstGeom>
          <a:noFill/>
          <a:ln w="19050" cap="flat" cmpd="sng">
            <a:solidFill>
              <a:srgbClr val="569CD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1" name="Google Shape;241;p9"/>
          <p:cNvSpPr/>
          <p:nvPr/>
        </p:nvSpPr>
        <p:spPr>
          <a:xfrm>
            <a:off x="2979879" y="3511400"/>
            <a:ext cx="1080000" cy="1080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Picture 6" descr="A cartoon of a child&#10;&#10;Description automatically generated">
            <a:extLst>
              <a:ext uri="{FF2B5EF4-FFF2-40B4-BE49-F238E27FC236}">
                <a16:creationId xmlns:a16="http://schemas.microsoft.com/office/drawing/2014/main" id="{ADF478C0-0D09-797D-94CB-8A277E9886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55213" y="1499394"/>
            <a:ext cx="1440000" cy="1440000"/>
          </a:xfrm>
          <a:prstGeom prst="ellipse">
            <a:avLst/>
          </a:prstGeom>
        </p:spPr>
      </p:pic>
      <p:pic>
        <p:nvPicPr>
          <p:cNvPr id="5" name="Picture 4" descr="A cartoon of a child wearing glasses&#10;&#10;Description automatically generated">
            <a:extLst>
              <a:ext uri="{FF2B5EF4-FFF2-40B4-BE49-F238E27FC236}">
                <a16:creationId xmlns:a16="http://schemas.microsoft.com/office/drawing/2014/main" id="{3C878994-9E06-7ABA-603A-67E3B5E918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85736" y="3501603"/>
            <a:ext cx="1080000" cy="1080000"/>
          </a:xfrm>
          <a:prstGeom prst="ellipse">
            <a:avLst/>
          </a:prstGeom>
        </p:spPr>
      </p:pic>
      <p:sp>
        <p:nvSpPr>
          <p:cNvPr id="242" name="Google Shape;242;p9"/>
          <p:cNvSpPr/>
          <p:nvPr/>
        </p:nvSpPr>
        <p:spPr>
          <a:xfrm>
            <a:off x="2979879" y="3519096"/>
            <a:ext cx="1080000" cy="1080000"/>
          </a:xfrm>
          <a:prstGeom prst="ellipse">
            <a:avLst/>
          </a:prstGeom>
          <a:noFill/>
          <a:ln w="19050" cap="flat" cmpd="sng">
            <a:solidFill>
              <a:srgbClr val="FF8C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3" name="Google Shape;243;p9"/>
          <p:cNvSpPr/>
          <p:nvPr/>
        </p:nvSpPr>
        <p:spPr>
          <a:xfrm>
            <a:off x="3855213" y="1499394"/>
            <a:ext cx="1440000" cy="1440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9"/>
          <p:cNvSpPr/>
          <p:nvPr/>
        </p:nvSpPr>
        <p:spPr>
          <a:xfrm>
            <a:off x="3855213" y="1499394"/>
            <a:ext cx="1440000" cy="1440000"/>
          </a:xfrm>
          <a:prstGeom prst="ellipse">
            <a:avLst/>
          </a:prstGeom>
          <a:noFill/>
          <a:ln w="19050" cap="flat" cmpd="sng">
            <a:solidFill>
              <a:srgbClr val="F7DF1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5" name="Google Shape;245;p9"/>
          <p:cNvSpPr/>
          <p:nvPr/>
        </p:nvSpPr>
        <p:spPr>
          <a:xfrm>
            <a:off x="5868920" y="1812295"/>
            <a:ext cx="5152823" cy="1012987"/>
          </a:xfrm>
          <a:prstGeom prst="wedgeRoundRectCallout">
            <a:avLst>
              <a:gd name="adj1" fmla="val -53446"/>
              <a:gd name="adj2" fmla="val -30792"/>
              <a:gd name="adj3" fmla="val 16667"/>
            </a:avLst>
          </a:prstGeom>
          <a:solidFill>
            <a:schemeClr val="lt1"/>
          </a:solidFill>
          <a:ln w="38100" cap="flat" cmpd="sng">
            <a:solidFill>
              <a:srgbClr val="F7DF1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6" name="Google Shape;246;p9"/>
          <p:cNvSpPr txBox="1"/>
          <p:nvPr/>
        </p:nvSpPr>
        <p:spPr>
          <a:xfrm>
            <a:off x="6096000" y="1974097"/>
            <a:ext cx="4641900" cy="72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212"/>
              </a:buClr>
              <a:buSzPts val="2400"/>
              <a:buFont typeface="Arial"/>
              <a:buNone/>
            </a:pPr>
            <a:r>
              <a:rPr lang="en-US" sz="2000" dirty="0" err="1">
                <a:solidFill>
                  <a:srgbClr val="121212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조장으로써</a:t>
            </a:r>
            <a:r>
              <a:rPr lang="en-US" sz="2000" dirty="0">
                <a:solidFill>
                  <a:srgbClr val="121212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 </a:t>
            </a:r>
            <a:r>
              <a:rPr lang="en-US" sz="2000" dirty="0" err="1">
                <a:solidFill>
                  <a:srgbClr val="121212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저희</a:t>
            </a:r>
            <a:r>
              <a:rPr lang="en-US" sz="2000" dirty="0">
                <a:solidFill>
                  <a:srgbClr val="121212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 </a:t>
            </a:r>
            <a:r>
              <a:rPr lang="en-US" sz="2000" dirty="0" err="1">
                <a:solidFill>
                  <a:srgbClr val="121212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팀을</a:t>
            </a:r>
            <a:r>
              <a:rPr lang="en-US" sz="2000" dirty="0">
                <a:solidFill>
                  <a:srgbClr val="121212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 잘 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212"/>
              </a:buClr>
              <a:buSzPts val="2400"/>
              <a:buFont typeface="Arial"/>
              <a:buNone/>
            </a:pPr>
            <a:r>
              <a:rPr lang="en-US" sz="2000" dirty="0">
                <a:solidFill>
                  <a:srgbClr val="121212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‘</a:t>
            </a:r>
            <a:r>
              <a:rPr lang="en-US" sz="2000" dirty="0" err="1">
                <a:solidFill>
                  <a:srgbClr val="121212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진두지휘</a:t>
            </a:r>
            <a:r>
              <a:rPr lang="en-US" sz="2000" dirty="0">
                <a:solidFill>
                  <a:srgbClr val="121212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’ </a:t>
            </a:r>
            <a:r>
              <a:rPr lang="en-US" sz="2000" dirty="0" err="1">
                <a:solidFill>
                  <a:srgbClr val="121212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하겠습니다</a:t>
            </a:r>
            <a:r>
              <a:rPr lang="en-US" sz="2000" dirty="0">
                <a:solidFill>
                  <a:srgbClr val="121212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.</a:t>
            </a:r>
            <a:endParaRPr sz="2000" b="0" i="0" u="none" strike="noStrike" cap="none" dirty="0">
              <a:solidFill>
                <a:srgbClr val="121212"/>
              </a:solidFill>
              <a:latin typeface="나눔고딕OTF" panose="020D0604000000000000" pitchFamily="34" charset="-127"/>
              <a:ea typeface="나눔고딕OTF" panose="020D0604000000000000" pitchFamily="34" charset="-127"/>
              <a:sym typeface="Arial"/>
            </a:endParaRPr>
          </a:p>
        </p:txBody>
      </p:sp>
      <p:pic>
        <p:nvPicPr>
          <p:cNvPr id="3" name="Picture 2" descr="A cartoon of a person with short black hair&#10;&#10;Description automatically generated">
            <a:extLst>
              <a:ext uri="{FF2B5EF4-FFF2-40B4-BE49-F238E27FC236}">
                <a16:creationId xmlns:a16="http://schemas.microsoft.com/office/drawing/2014/main" id="{74D40B42-EADD-A0DA-161B-BDF5FCAD11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81407" y="5233569"/>
            <a:ext cx="1080000" cy="1080000"/>
          </a:xfrm>
          <a:prstGeom prst="ellipse">
            <a:avLst/>
          </a:prstGeom>
        </p:spPr>
      </p:pic>
      <p:sp>
        <p:nvSpPr>
          <p:cNvPr id="247" name="Google Shape;247;p9"/>
          <p:cNvSpPr txBox="1"/>
          <p:nvPr/>
        </p:nvSpPr>
        <p:spPr>
          <a:xfrm>
            <a:off x="9359324" y="3824300"/>
            <a:ext cx="2230657" cy="4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212"/>
              </a:buClr>
              <a:buSzPts val="2400"/>
              <a:buFont typeface="Arial"/>
              <a:buNone/>
            </a:pPr>
            <a:r>
              <a:rPr lang="ko-KR" altLang="en-US" dirty="0">
                <a:solidFill>
                  <a:srgbClr val="121212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열심히 하겠습니다</a:t>
            </a:r>
            <a:r>
              <a:rPr lang="en-US" altLang="ko-KR" dirty="0">
                <a:solidFill>
                  <a:srgbClr val="121212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!</a:t>
            </a:r>
            <a:endParaRPr b="0" i="0" u="none" strike="noStrike" cap="none" dirty="0">
              <a:solidFill>
                <a:srgbClr val="121212"/>
              </a:solidFill>
              <a:latin typeface="나눔고딕OTF" panose="020D0604000000000000" pitchFamily="34" charset="-127"/>
              <a:ea typeface="나눔고딕OTF" panose="020D0604000000000000" pitchFamily="34" charset="-127"/>
              <a:sym typeface="Arial"/>
            </a:endParaRPr>
          </a:p>
        </p:txBody>
      </p:sp>
      <p:sp>
        <p:nvSpPr>
          <p:cNvPr id="248" name="Google Shape;248;p9"/>
          <p:cNvSpPr txBox="1"/>
          <p:nvPr/>
        </p:nvSpPr>
        <p:spPr>
          <a:xfrm>
            <a:off x="9359324" y="5574539"/>
            <a:ext cx="2058600" cy="4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212"/>
              </a:buClr>
              <a:buSzPts val="2400"/>
              <a:buFont typeface="Arial"/>
              <a:buNone/>
            </a:pPr>
            <a:r>
              <a:rPr lang="ko-KR" altLang="en-US" dirty="0">
                <a:solidFill>
                  <a:srgbClr val="121212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화이팅</a:t>
            </a:r>
            <a:r>
              <a:rPr lang="en-US" altLang="ko-KR" dirty="0">
                <a:solidFill>
                  <a:srgbClr val="121212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!</a:t>
            </a:r>
            <a:endParaRPr b="0" i="0" u="none" strike="noStrike" cap="none" dirty="0">
              <a:solidFill>
                <a:srgbClr val="121212"/>
              </a:solidFill>
              <a:latin typeface="나눔고딕OTF" panose="020D0604000000000000" pitchFamily="34" charset="-127"/>
              <a:ea typeface="나눔고딕OTF" panose="020D0604000000000000" pitchFamily="34" charset="-127"/>
              <a:sym typeface="Arial"/>
            </a:endParaRPr>
          </a:p>
        </p:txBody>
      </p:sp>
      <p:pic>
        <p:nvPicPr>
          <p:cNvPr id="2" name="Picture 1" descr="A cartoon of a person with a headset&#10;&#10;Description automatically generated">
            <a:extLst>
              <a:ext uri="{FF2B5EF4-FFF2-40B4-BE49-F238E27FC236}">
                <a16:creationId xmlns:a16="http://schemas.microsoft.com/office/drawing/2014/main" id="{A60A0765-BF0B-FD13-D735-4842619D827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77962" y="3519096"/>
            <a:ext cx="1080000" cy="1080000"/>
          </a:xfrm>
          <a:prstGeom prst="ellipse">
            <a:avLst/>
          </a:prstGeom>
        </p:spPr>
      </p:pic>
      <p:sp>
        <p:nvSpPr>
          <p:cNvPr id="249" name="Google Shape;249;p9"/>
          <p:cNvSpPr txBox="1"/>
          <p:nvPr/>
        </p:nvSpPr>
        <p:spPr>
          <a:xfrm>
            <a:off x="4662890" y="3824300"/>
            <a:ext cx="2058600" cy="4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212"/>
              </a:buClr>
              <a:buSzPts val="2400"/>
              <a:buFont typeface="Arial"/>
              <a:buNone/>
            </a:pPr>
            <a:r>
              <a:rPr lang="ko-KR" altLang="en-US" dirty="0">
                <a:solidFill>
                  <a:srgbClr val="121212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청바지</a:t>
            </a:r>
            <a:r>
              <a:rPr lang="en-US" altLang="ko-KR" dirty="0">
                <a:solidFill>
                  <a:srgbClr val="121212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!</a:t>
            </a:r>
            <a:endParaRPr b="0" i="0" u="none" strike="noStrike" cap="none" dirty="0">
              <a:solidFill>
                <a:srgbClr val="121212"/>
              </a:solidFill>
              <a:latin typeface="나눔고딕OTF" panose="020D0604000000000000" pitchFamily="34" charset="-127"/>
              <a:ea typeface="나눔고딕OTF" panose="020D0604000000000000" pitchFamily="34" charset="-127"/>
              <a:sym typeface="Arial"/>
            </a:endParaRPr>
          </a:p>
        </p:txBody>
      </p:sp>
      <p:sp>
        <p:nvSpPr>
          <p:cNvPr id="4" name="Google Shape;308;p12">
            <a:extLst>
              <a:ext uri="{FF2B5EF4-FFF2-40B4-BE49-F238E27FC236}">
                <a16:creationId xmlns:a16="http://schemas.microsoft.com/office/drawing/2014/main" id="{A3995582-A3C9-45C6-C39A-2AFFC525A769}"/>
              </a:ext>
            </a:extLst>
          </p:cNvPr>
          <p:cNvSpPr txBox="1">
            <a:spLocks/>
          </p:cNvSpPr>
          <p:nvPr/>
        </p:nvSpPr>
        <p:spPr>
          <a:xfrm>
            <a:off x="340157" y="306724"/>
            <a:ext cx="1965561" cy="79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</a:p>
        </p:txBody>
      </p:sp>
      <p:sp>
        <p:nvSpPr>
          <p:cNvPr id="6" name="Google Shape;309;p12">
            <a:extLst>
              <a:ext uri="{FF2B5EF4-FFF2-40B4-BE49-F238E27FC236}">
                <a16:creationId xmlns:a16="http://schemas.microsoft.com/office/drawing/2014/main" id="{D95B2D7A-4A30-5CB4-4DFE-31972FD09C36}"/>
              </a:ext>
            </a:extLst>
          </p:cNvPr>
          <p:cNvSpPr/>
          <p:nvPr/>
        </p:nvSpPr>
        <p:spPr>
          <a:xfrm>
            <a:off x="0" y="1169366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" name="Google Shape;310;p12">
            <a:extLst>
              <a:ext uri="{FF2B5EF4-FFF2-40B4-BE49-F238E27FC236}">
                <a16:creationId xmlns:a16="http://schemas.microsoft.com/office/drawing/2014/main" id="{A57147DD-26AA-AE88-FB0B-75B53EB04131}"/>
              </a:ext>
            </a:extLst>
          </p:cNvPr>
          <p:cNvSpPr txBox="1"/>
          <p:nvPr/>
        </p:nvSpPr>
        <p:spPr>
          <a:xfrm>
            <a:off x="340157" y="882079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b="0" i="0" u="none" strike="noStrike" cap="none" dirty="0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팀 </a:t>
            </a:r>
            <a:r>
              <a:rPr lang="en-US" sz="1600" b="0" i="0" u="none" strike="noStrike" cap="none" dirty="0" err="1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소개</a:t>
            </a:r>
            <a:endParaRPr sz="1600" b="0" i="0" u="none" strike="noStrike" cap="none" dirty="0">
              <a:solidFill>
                <a:srgbClr val="FF8C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b="0" i="0" u="none" strike="noStrike" cap="none" dirty="0" err="1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프로젝트</a:t>
            </a:r>
            <a:r>
              <a:rPr lang="en-US" sz="160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0" i="0" u="none" strike="noStrike" cap="none" dirty="0" err="1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소개</a:t>
            </a:r>
            <a:endParaRPr lang="en-US"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ko-KR" altLang="en-US" sz="160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개발환경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311;p12">
            <a:extLst>
              <a:ext uri="{FF2B5EF4-FFF2-40B4-BE49-F238E27FC236}">
                <a16:creationId xmlns:a16="http://schemas.microsoft.com/office/drawing/2014/main" id="{640901F7-A12F-4E8F-E1A6-861E62FBADEB}"/>
              </a:ext>
            </a:extLst>
          </p:cNvPr>
          <p:cNvSpPr txBox="1"/>
          <p:nvPr/>
        </p:nvSpPr>
        <p:spPr>
          <a:xfrm>
            <a:off x="423650" y="2831448"/>
            <a:ext cx="1965561" cy="79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340;g32825e5bbd8_0_4">
            <a:extLst>
              <a:ext uri="{FF2B5EF4-FFF2-40B4-BE49-F238E27FC236}">
                <a16:creationId xmlns:a16="http://schemas.microsoft.com/office/drawing/2014/main" id="{124796A4-810B-1FDC-3C3F-0ACDE4C8ADA9}"/>
              </a:ext>
            </a:extLst>
          </p:cNvPr>
          <p:cNvSpPr txBox="1"/>
          <p:nvPr/>
        </p:nvSpPr>
        <p:spPr>
          <a:xfrm>
            <a:off x="423650" y="43877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340;g32825e5bbd8_0_4">
            <a:extLst>
              <a:ext uri="{FF2B5EF4-FFF2-40B4-BE49-F238E27FC236}">
                <a16:creationId xmlns:a16="http://schemas.microsoft.com/office/drawing/2014/main" id="{B2C5CDA0-389F-E511-C9C2-7721801C13E8}"/>
              </a:ext>
            </a:extLst>
          </p:cNvPr>
          <p:cNvSpPr txBox="1"/>
          <p:nvPr/>
        </p:nvSpPr>
        <p:spPr>
          <a:xfrm>
            <a:off x="423650" y="51782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340;g32825e5bbd8_0_4">
            <a:extLst>
              <a:ext uri="{FF2B5EF4-FFF2-40B4-BE49-F238E27FC236}">
                <a16:creationId xmlns:a16="http://schemas.microsoft.com/office/drawing/2014/main" id="{5E737684-7963-7EF0-B6E7-508E877950B5}"/>
              </a:ext>
            </a:extLst>
          </p:cNvPr>
          <p:cNvSpPr txBox="1"/>
          <p:nvPr/>
        </p:nvSpPr>
        <p:spPr>
          <a:xfrm>
            <a:off x="423650" y="35972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245A8D1E-A875-D793-0FC6-E1A182DFD7AC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D7443518-51A2-E8B3-CFD4-BB87DFCA659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B13CF5E0-DA64-04E6-46BD-772E3E8944D4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357;p13">
            <a:extLst>
              <a:ext uri="{FF2B5EF4-FFF2-40B4-BE49-F238E27FC236}">
                <a16:creationId xmlns:a16="http://schemas.microsoft.com/office/drawing/2014/main" id="{C9E26F4A-0194-49BB-2C4C-5E3FCEE8E954}"/>
              </a:ext>
            </a:extLst>
          </p:cNvPr>
          <p:cNvSpPr txBox="1"/>
          <p:nvPr/>
        </p:nvSpPr>
        <p:spPr>
          <a:xfrm>
            <a:off x="3207505" y="423216"/>
            <a:ext cx="373956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Review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6" name="Google Shape;340;g32825e5bbd8_0_4">
            <a:extLst>
              <a:ext uri="{FF2B5EF4-FFF2-40B4-BE49-F238E27FC236}">
                <a16:creationId xmlns:a16="http://schemas.microsoft.com/office/drawing/2014/main" id="{13232C1F-0A11-FC8B-3654-9CCBED60B26C}"/>
              </a:ext>
            </a:extLst>
          </p:cNvPr>
          <p:cNvSpPr txBox="1"/>
          <p:nvPr/>
        </p:nvSpPr>
        <p:spPr>
          <a:xfrm>
            <a:off x="423650" y="19470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340;g32825e5bbd8_0_4">
            <a:extLst>
              <a:ext uri="{FF2B5EF4-FFF2-40B4-BE49-F238E27FC236}">
                <a16:creationId xmlns:a16="http://schemas.microsoft.com/office/drawing/2014/main" id="{B04CD50F-63A9-0CF6-2EA7-D5E573AA93A3}"/>
              </a:ext>
            </a:extLst>
          </p:cNvPr>
          <p:cNvSpPr txBox="1"/>
          <p:nvPr/>
        </p:nvSpPr>
        <p:spPr>
          <a:xfrm>
            <a:off x="423650" y="27375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340;g32825e5bbd8_0_4">
            <a:extLst>
              <a:ext uri="{FF2B5EF4-FFF2-40B4-BE49-F238E27FC236}">
                <a16:creationId xmlns:a16="http://schemas.microsoft.com/office/drawing/2014/main" id="{D7B2ED8E-D9E3-93C8-4355-48FE3AF2AF4C}"/>
              </a:ext>
            </a:extLst>
          </p:cNvPr>
          <p:cNvSpPr txBox="1"/>
          <p:nvPr/>
        </p:nvSpPr>
        <p:spPr>
          <a:xfrm>
            <a:off x="423650" y="35280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274;p11">
            <a:extLst>
              <a:ext uri="{FF2B5EF4-FFF2-40B4-BE49-F238E27FC236}">
                <a16:creationId xmlns:a16="http://schemas.microsoft.com/office/drawing/2014/main" id="{B4FBAD6F-DF7F-7395-9697-269CAEA3189E}"/>
              </a:ext>
            </a:extLst>
          </p:cNvPr>
          <p:cNvSpPr/>
          <p:nvPr/>
        </p:nvSpPr>
        <p:spPr>
          <a:xfrm>
            <a:off x="124" y="4318521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 b="0" i="0" u="none" strike="noStrike" cap="none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275;p11">
            <a:extLst>
              <a:ext uri="{FF2B5EF4-FFF2-40B4-BE49-F238E27FC236}">
                <a16:creationId xmlns:a16="http://schemas.microsoft.com/office/drawing/2014/main" id="{73E51B55-9759-F727-4A00-BBD7D92CD667}"/>
              </a:ext>
            </a:extLst>
          </p:cNvPr>
          <p:cNvSpPr txBox="1"/>
          <p:nvPr/>
        </p:nvSpPr>
        <p:spPr>
          <a:xfrm>
            <a:off x="257488" y="3572092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프로젝트 후기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12" name="Google Shape;357;p13">
            <a:extLst>
              <a:ext uri="{FF2B5EF4-FFF2-40B4-BE49-F238E27FC236}">
                <a16:creationId xmlns:a16="http://schemas.microsoft.com/office/drawing/2014/main" id="{6879CADE-098A-6A90-7508-2E60D646CF08}"/>
              </a:ext>
            </a:extLst>
          </p:cNvPr>
          <p:cNvSpPr txBox="1"/>
          <p:nvPr/>
        </p:nvSpPr>
        <p:spPr>
          <a:xfrm>
            <a:off x="5132476" y="1669520"/>
            <a:ext cx="4783421" cy="1083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팀원</a:t>
            </a:r>
            <a:endParaRPr lang="en-US" altLang="ko-KR" sz="2000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서영석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5" name="Google Shape;357;p13">
            <a:extLst>
              <a:ext uri="{FF2B5EF4-FFF2-40B4-BE49-F238E27FC236}">
                <a16:creationId xmlns:a16="http://schemas.microsoft.com/office/drawing/2014/main" id="{2362052C-FD55-7A5E-C55F-18EE8C3FF9E3}"/>
              </a:ext>
            </a:extLst>
          </p:cNvPr>
          <p:cNvSpPr txBox="1"/>
          <p:nvPr/>
        </p:nvSpPr>
        <p:spPr>
          <a:xfrm>
            <a:off x="3456888" y="3342431"/>
            <a:ext cx="4783421" cy="584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4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프로젝트를 마치며</a:t>
            </a:r>
            <a:r>
              <a:rPr lang="en-US" altLang="ko-KR" sz="24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…</a:t>
            </a:r>
            <a:endParaRPr sz="24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22" name="Google Shape;211;p8">
            <a:extLst>
              <a:ext uri="{FF2B5EF4-FFF2-40B4-BE49-F238E27FC236}">
                <a16:creationId xmlns:a16="http://schemas.microsoft.com/office/drawing/2014/main" id="{79BA9442-3439-217B-96FF-A38098A966F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16844" b="4020"/>
          <a:stretch/>
        </p:blipFill>
        <p:spPr>
          <a:xfrm>
            <a:off x="3456888" y="1468867"/>
            <a:ext cx="1440000" cy="1440000"/>
          </a:xfrm>
          <a:prstGeom prst="ellipse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pic>
      <p:sp>
        <p:nvSpPr>
          <p:cNvPr id="24" name="Google Shape;158;p5">
            <a:extLst>
              <a:ext uri="{FF2B5EF4-FFF2-40B4-BE49-F238E27FC236}">
                <a16:creationId xmlns:a16="http://schemas.microsoft.com/office/drawing/2014/main" id="{AB035D10-E63C-C9F6-30DA-B9DCF3500E5C}"/>
              </a:ext>
            </a:extLst>
          </p:cNvPr>
          <p:cNvSpPr/>
          <p:nvPr/>
        </p:nvSpPr>
        <p:spPr>
          <a:xfrm>
            <a:off x="3456888" y="1457522"/>
            <a:ext cx="1440000" cy="1440000"/>
          </a:xfrm>
          <a:prstGeom prst="ellipse">
            <a:avLst/>
          </a:prstGeom>
          <a:noFill/>
          <a:ln w="19050" cap="flat" cmpd="sng">
            <a:solidFill>
              <a:schemeClr val="bg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075C5C5E-E55C-3BE6-2EC8-0429B8C1E412}"/>
              </a:ext>
            </a:extLst>
          </p:cNvPr>
          <p:cNvSpPr txBox="1"/>
          <p:nvPr/>
        </p:nvSpPr>
        <p:spPr>
          <a:xfrm>
            <a:off x="3456888" y="3923271"/>
            <a:ext cx="7981133" cy="23616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팀원분들께 진심으로 감사합니다</a:t>
            </a:r>
            <a:r>
              <a:rPr lang="en-US" altLang="ko-KR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.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첫 </a:t>
            </a:r>
            <a:r>
              <a:rPr lang="en-US" altLang="ko-KR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MES</a:t>
            </a: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 프로젝트를 진행하고 구성을 이해하는 과정에 잘 이해되지 않는 부분을 모든 팀원분들께서 친절히 설명해주시고 도움을 많이 받았습니다</a:t>
            </a:r>
            <a:r>
              <a:rPr lang="en-US" altLang="ko-KR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. </a:t>
            </a: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또</a:t>
            </a:r>
            <a:r>
              <a:rPr lang="en-US" altLang="ko-KR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, DB</a:t>
            </a: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를 사용하지 않은 주제였지만 다른 방법으로 </a:t>
            </a:r>
            <a:r>
              <a:rPr lang="en-US" altLang="ko-KR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html</a:t>
            </a: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간 로딩을 하고자 </a:t>
            </a:r>
            <a:r>
              <a:rPr lang="en-US" altLang="ko-KR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JSON</a:t>
            </a: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을 응용해보았고 이 도전은 제게 큰 공부가 되었습니다</a:t>
            </a:r>
            <a:r>
              <a:rPr lang="en-US" altLang="ko-KR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. </a:t>
            </a: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이번 프로젝트에서 저는 정말 훌륭한 팀원들을 만났다 자신있게 말씀드리고 싶습니다</a:t>
            </a:r>
            <a:r>
              <a:rPr lang="en-US" altLang="ko-KR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.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878537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245A8D1E-A875-D793-0FC6-E1A182DFD7AC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D7443518-51A2-E8B3-CFD4-BB87DFCA659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B13CF5E0-DA64-04E6-46BD-772E3E8944D4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357;p13">
            <a:extLst>
              <a:ext uri="{FF2B5EF4-FFF2-40B4-BE49-F238E27FC236}">
                <a16:creationId xmlns:a16="http://schemas.microsoft.com/office/drawing/2014/main" id="{C9E26F4A-0194-49BB-2C4C-5E3FCEE8E954}"/>
              </a:ext>
            </a:extLst>
          </p:cNvPr>
          <p:cNvSpPr txBox="1"/>
          <p:nvPr/>
        </p:nvSpPr>
        <p:spPr>
          <a:xfrm>
            <a:off x="3207505" y="423216"/>
            <a:ext cx="373956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Review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6" name="Google Shape;340;g32825e5bbd8_0_4">
            <a:extLst>
              <a:ext uri="{FF2B5EF4-FFF2-40B4-BE49-F238E27FC236}">
                <a16:creationId xmlns:a16="http://schemas.microsoft.com/office/drawing/2014/main" id="{13232C1F-0A11-FC8B-3654-9CCBED60B26C}"/>
              </a:ext>
            </a:extLst>
          </p:cNvPr>
          <p:cNvSpPr txBox="1"/>
          <p:nvPr/>
        </p:nvSpPr>
        <p:spPr>
          <a:xfrm>
            <a:off x="423650" y="19470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340;g32825e5bbd8_0_4">
            <a:extLst>
              <a:ext uri="{FF2B5EF4-FFF2-40B4-BE49-F238E27FC236}">
                <a16:creationId xmlns:a16="http://schemas.microsoft.com/office/drawing/2014/main" id="{B04CD50F-63A9-0CF6-2EA7-D5E573AA93A3}"/>
              </a:ext>
            </a:extLst>
          </p:cNvPr>
          <p:cNvSpPr txBox="1"/>
          <p:nvPr/>
        </p:nvSpPr>
        <p:spPr>
          <a:xfrm>
            <a:off x="423650" y="27375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340;g32825e5bbd8_0_4">
            <a:extLst>
              <a:ext uri="{FF2B5EF4-FFF2-40B4-BE49-F238E27FC236}">
                <a16:creationId xmlns:a16="http://schemas.microsoft.com/office/drawing/2014/main" id="{D7B2ED8E-D9E3-93C8-4355-48FE3AF2AF4C}"/>
              </a:ext>
            </a:extLst>
          </p:cNvPr>
          <p:cNvSpPr txBox="1"/>
          <p:nvPr/>
        </p:nvSpPr>
        <p:spPr>
          <a:xfrm>
            <a:off x="423650" y="35280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274;p11">
            <a:extLst>
              <a:ext uri="{FF2B5EF4-FFF2-40B4-BE49-F238E27FC236}">
                <a16:creationId xmlns:a16="http://schemas.microsoft.com/office/drawing/2014/main" id="{B4FBAD6F-DF7F-7395-9697-269CAEA3189E}"/>
              </a:ext>
            </a:extLst>
          </p:cNvPr>
          <p:cNvSpPr/>
          <p:nvPr/>
        </p:nvSpPr>
        <p:spPr>
          <a:xfrm>
            <a:off x="124" y="4318521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 b="0" i="0" u="none" strike="noStrike" cap="none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275;p11">
            <a:extLst>
              <a:ext uri="{FF2B5EF4-FFF2-40B4-BE49-F238E27FC236}">
                <a16:creationId xmlns:a16="http://schemas.microsoft.com/office/drawing/2014/main" id="{73E51B55-9759-F727-4A00-BBD7D92CD667}"/>
              </a:ext>
            </a:extLst>
          </p:cNvPr>
          <p:cNvSpPr txBox="1"/>
          <p:nvPr/>
        </p:nvSpPr>
        <p:spPr>
          <a:xfrm>
            <a:off x="257488" y="3572092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프로젝트 후기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12" name="Google Shape;357;p13">
            <a:extLst>
              <a:ext uri="{FF2B5EF4-FFF2-40B4-BE49-F238E27FC236}">
                <a16:creationId xmlns:a16="http://schemas.microsoft.com/office/drawing/2014/main" id="{6879CADE-098A-6A90-7508-2E60D646CF08}"/>
              </a:ext>
            </a:extLst>
          </p:cNvPr>
          <p:cNvSpPr txBox="1"/>
          <p:nvPr/>
        </p:nvSpPr>
        <p:spPr>
          <a:xfrm>
            <a:off x="5132476" y="1669520"/>
            <a:ext cx="4783421" cy="1083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rgbClr val="3C99D4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팀원</a:t>
            </a:r>
            <a:endParaRPr lang="en-US" altLang="ko-KR" sz="2000" dirty="0">
              <a:solidFill>
                <a:srgbClr val="3C99D4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안혜리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3" name="Google Shape;357;p13">
            <a:extLst>
              <a:ext uri="{FF2B5EF4-FFF2-40B4-BE49-F238E27FC236}">
                <a16:creationId xmlns:a16="http://schemas.microsoft.com/office/drawing/2014/main" id="{A046F886-899E-638C-80B2-C4396B0C923C}"/>
              </a:ext>
            </a:extLst>
          </p:cNvPr>
          <p:cNvSpPr txBox="1"/>
          <p:nvPr/>
        </p:nvSpPr>
        <p:spPr>
          <a:xfrm>
            <a:off x="3456888" y="3926647"/>
            <a:ext cx="4783421" cy="1083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작성란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5" name="Google Shape;357;p13">
            <a:extLst>
              <a:ext uri="{FF2B5EF4-FFF2-40B4-BE49-F238E27FC236}">
                <a16:creationId xmlns:a16="http://schemas.microsoft.com/office/drawing/2014/main" id="{2362052C-FD55-7A5E-C55F-18EE8C3FF9E3}"/>
              </a:ext>
            </a:extLst>
          </p:cNvPr>
          <p:cNvSpPr txBox="1"/>
          <p:nvPr/>
        </p:nvSpPr>
        <p:spPr>
          <a:xfrm>
            <a:off x="3456888" y="3342431"/>
            <a:ext cx="4783421" cy="584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4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프로젝트를 마치며</a:t>
            </a:r>
            <a:r>
              <a:rPr lang="en-US" altLang="ko-KR" sz="24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…</a:t>
            </a:r>
            <a:endParaRPr sz="24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6" name="Picture 2" descr="A cartoon of a person with short black hair&#10;&#10;Description automatically generated">
            <a:extLst>
              <a:ext uri="{FF2B5EF4-FFF2-40B4-BE49-F238E27FC236}">
                <a16:creationId xmlns:a16="http://schemas.microsoft.com/office/drawing/2014/main" id="{CE79A08B-1D6F-78A8-95AD-8490481FA9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3808" y="1440799"/>
            <a:ext cx="1440000" cy="1440000"/>
          </a:xfrm>
          <a:prstGeom prst="ellipse">
            <a:avLst/>
          </a:prstGeom>
        </p:spPr>
      </p:pic>
      <p:sp>
        <p:nvSpPr>
          <p:cNvPr id="14" name="Google Shape;158;p5">
            <a:extLst>
              <a:ext uri="{FF2B5EF4-FFF2-40B4-BE49-F238E27FC236}">
                <a16:creationId xmlns:a16="http://schemas.microsoft.com/office/drawing/2014/main" id="{982C7CE1-AE3B-DE23-C893-ECBCD1D8BFD2}"/>
              </a:ext>
            </a:extLst>
          </p:cNvPr>
          <p:cNvSpPr/>
          <p:nvPr/>
        </p:nvSpPr>
        <p:spPr>
          <a:xfrm>
            <a:off x="3435726" y="1442404"/>
            <a:ext cx="1440000" cy="1440000"/>
          </a:xfrm>
          <a:prstGeom prst="ellipse">
            <a:avLst/>
          </a:prstGeom>
          <a:noFill/>
          <a:ln w="19050" cap="flat" cmpd="sng">
            <a:solidFill>
              <a:srgbClr val="569CD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61984270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40;g32825e5bbd8_0_4">
            <a:extLst>
              <a:ext uri="{FF2B5EF4-FFF2-40B4-BE49-F238E27FC236}">
                <a16:creationId xmlns:a16="http://schemas.microsoft.com/office/drawing/2014/main" id="{FD550052-B40E-4868-8FBB-083FBDA5197F}"/>
              </a:ext>
            </a:extLst>
          </p:cNvPr>
          <p:cNvSpPr txBox="1"/>
          <p:nvPr/>
        </p:nvSpPr>
        <p:spPr>
          <a:xfrm>
            <a:off x="3336025" y="1964662"/>
            <a:ext cx="5519950" cy="2928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48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Thank You</a:t>
            </a:r>
            <a:endParaRPr sz="48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0BF9290-B728-F381-D520-8C03388D6273}"/>
              </a:ext>
            </a:extLst>
          </p:cNvPr>
          <p:cNvSpPr/>
          <p:nvPr/>
        </p:nvSpPr>
        <p:spPr>
          <a:xfrm>
            <a:off x="1667775" y="596900"/>
            <a:ext cx="9194800" cy="5664200"/>
          </a:xfrm>
          <a:prstGeom prst="roundRect">
            <a:avLst/>
          </a:prstGeom>
          <a:noFill/>
          <a:ln w="38100">
            <a:solidFill>
              <a:srgbClr val="61DAF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11509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10"/>
          <p:cNvSpPr/>
          <p:nvPr/>
        </p:nvSpPr>
        <p:spPr>
          <a:xfrm>
            <a:off x="0" y="0"/>
            <a:ext cx="2645876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2" name="Google Shape;262;p10"/>
          <p:cNvSpPr txBox="1"/>
          <p:nvPr/>
        </p:nvSpPr>
        <p:spPr>
          <a:xfrm>
            <a:off x="3235732" y="1592036"/>
            <a:ext cx="8410168" cy="631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3200"/>
              <a:buFont typeface="Arial"/>
              <a:buNone/>
            </a:pPr>
            <a:r>
              <a:rPr lang="ko-KR" altLang="en-US" sz="32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기초객체지향 프로그래밍 활용</a:t>
            </a:r>
            <a:r>
              <a:rPr lang="en-US" altLang="ko-KR" sz="3200" dirty="0">
                <a:solidFill>
                  <a:srgbClr val="61DAFB"/>
                </a:solidFill>
              </a:rPr>
              <a:t>Swing Project</a:t>
            </a:r>
            <a:endParaRPr sz="32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p10"/>
          <p:cNvSpPr txBox="1"/>
          <p:nvPr/>
        </p:nvSpPr>
        <p:spPr>
          <a:xfrm>
            <a:off x="3235732" y="882079"/>
            <a:ext cx="3434009" cy="398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Main Object</a:t>
            </a:r>
            <a:endParaRPr sz="2400" b="0" i="0" u="none" strike="noStrike" cap="none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p10"/>
          <p:cNvSpPr txBox="1"/>
          <p:nvPr/>
        </p:nvSpPr>
        <p:spPr>
          <a:xfrm>
            <a:off x="7509452" y="2616628"/>
            <a:ext cx="3102315" cy="471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8C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 err="1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어떤</a:t>
            </a:r>
            <a:r>
              <a:rPr lang="en-US" sz="2400" b="0" i="0" u="none" strike="noStrike" cap="none" dirty="0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u="none" strike="noStrike" cap="none" dirty="0" err="1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프로젝트</a:t>
            </a:r>
            <a:r>
              <a:rPr lang="en-US" sz="2400" b="0" i="0" u="none" strike="noStrike" cap="none" dirty="0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u="none" strike="noStrike" cap="none" dirty="0" err="1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인가요</a:t>
            </a:r>
            <a:r>
              <a:rPr lang="en-US" sz="2400" b="0" i="0" u="none" strike="noStrike" cap="none" dirty="0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?</a:t>
            </a:r>
            <a:endParaRPr sz="2400" b="0" i="0" u="none" strike="noStrike" cap="none" dirty="0">
              <a:solidFill>
                <a:srgbClr val="FF8C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10"/>
          <p:cNvSpPr txBox="1"/>
          <p:nvPr/>
        </p:nvSpPr>
        <p:spPr>
          <a:xfrm>
            <a:off x="7509452" y="3293185"/>
            <a:ext cx="3434009" cy="17657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ko-KR" altLang="en-US" sz="1800" dirty="0">
                <a:solidFill>
                  <a:schemeClr val="lt1"/>
                </a:solidFill>
              </a:rPr>
              <a:t>밀키트 생산을 관리하는 프로그램을 만드는 프로젝트를 실시했습니다</a:t>
            </a:r>
            <a:r>
              <a:rPr lang="en-US" altLang="ko-KR" sz="1800" dirty="0">
                <a:solidFill>
                  <a:schemeClr val="lt1"/>
                </a:solidFill>
              </a:rPr>
              <a:t>.</a:t>
            </a:r>
            <a:endParaRPr sz="18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823DD55-ACF9-E522-B8C1-31B1F469FF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6040" y="2616628"/>
            <a:ext cx="3693254" cy="2910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308;p12">
            <a:extLst>
              <a:ext uri="{FF2B5EF4-FFF2-40B4-BE49-F238E27FC236}">
                <a16:creationId xmlns:a16="http://schemas.microsoft.com/office/drawing/2014/main" id="{0A9371A9-4C3E-4FD1-80BC-C8192330DACE}"/>
              </a:ext>
            </a:extLst>
          </p:cNvPr>
          <p:cNvSpPr txBox="1">
            <a:spLocks/>
          </p:cNvSpPr>
          <p:nvPr/>
        </p:nvSpPr>
        <p:spPr>
          <a:xfrm>
            <a:off x="340157" y="306724"/>
            <a:ext cx="1965561" cy="79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</a:p>
        </p:txBody>
      </p:sp>
      <p:sp>
        <p:nvSpPr>
          <p:cNvPr id="3" name="Google Shape;309;p12">
            <a:extLst>
              <a:ext uri="{FF2B5EF4-FFF2-40B4-BE49-F238E27FC236}">
                <a16:creationId xmlns:a16="http://schemas.microsoft.com/office/drawing/2014/main" id="{25DECD2B-BDA7-65B5-E6ED-0FBEBB0D8C26}"/>
              </a:ext>
            </a:extLst>
          </p:cNvPr>
          <p:cNvSpPr/>
          <p:nvPr/>
        </p:nvSpPr>
        <p:spPr>
          <a:xfrm>
            <a:off x="0" y="1646158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Google Shape;310;p12">
            <a:extLst>
              <a:ext uri="{FF2B5EF4-FFF2-40B4-BE49-F238E27FC236}">
                <a16:creationId xmlns:a16="http://schemas.microsoft.com/office/drawing/2014/main" id="{782797FC-429B-0569-8C25-8C64C123BC1B}"/>
              </a:ext>
            </a:extLst>
          </p:cNvPr>
          <p:cNvSpPr txBox="1"/>
          <p:nvPr/>
        </p:nvSpPr>
        <p:spPr>
          <a:xfrm>
            <a:off x="340157" y="882079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b="0" i="0" u="none" strike="noStrike" cap="none" dirty="0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팀 </a:t>
            </a:r>
            <a:r>
              <a:rPr lang="en-US" sz="1600" b="0" i="0" u="none" strike="noStrike" cap="none" dirty="0" err="1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소개</a:t>
            </a:r>
            <a:endParaRPr sz="1600" b="0" i="0" u="none" strike="noStrike" cap="none" dirty="0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b="0" i="0" u="none" strike="noStrike" cap="none" dirty="0" err="1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프로젝트</a:t>
            </a:r>
            <a:r>
              <a:rPr lang="en-US" sz="1600" b="0" i="0" u="none" strike="noStrike" cap="none" dirty="0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0" i="0" u="none" strike="noStrike" cap="none" dirty="0" err="1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소개</a:t>
            </a:r>
            <a:endParaRPr lang="en-US" sz="1600" b="0" i="0" u="none" strike="noStrike" cap="none" dirty="0">
              <a:solidFill>
                <a:srgbClr val="FF8C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ko-KR" altLang="en-US" sz="160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개발환경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311;p12">
            <a:extLst>
              <a:ext uri="{FF2B5EF4-FFF2-40B4-BE49-F238E27FC236}">
                <a16:creationId xmlns:a16="http://schemas.microsoft.com/office/drawing/2014/main" id="{8857E958-67B8-199E-8DB4-95B51FDA9C8D}"/>
              </a:ext>
            </a:extLst>
          </p:cNvPr>
          <p:cNvSpPr txBox="1"/>
          <p:nvPr/>
        </p:nvSpPr>
        <p:spPr>
          <a:xfrm>
            <a:off x="423650" y="2831448"/>
            <a:ext cx="1965561" cy="79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340;g32825e5bbd8_0_4">
            <a:extLst>
              <a:ext uri="{FF2B5EF4-FFF2-40B4-BE49-F238E27FC236}">
                <a16:creationId xmlns:a16="http://schemas.microsoft.com/office/drawing/2014/main" id="{F28123E4-81F6-AFE3-D709-17E3730E27D6}"/>
              </a:ext>
            </a:extLst>
          </p:cNvPr>
          <p:cNvSpPr txBox="1"/>
          <p:nvPr/>
        </p:nvSpPr>
        <p:spPr>
          <a:xfrm>
            <a:off x="423650" y="43877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00BF4660-91D5-FCC9-AF72-E7E0240E50E5}"/>
              </a:ext>
            </a:extLst>
          </p:cNvPr>
          <p:cNvSpPr txBox="1"/>
          <p:nvPr/>
        </p:nvSpPr>
        <p:spPr>
          <a:xfrm>
            <a:off x="423650" y="51782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340;g32825e5bbd8_0_4">
            <a:extLst>
              <a:ext uri="{FF2B5EF4-FFF2-40B4-BE49-F238E27FC236}">
                <a16:creationId xmlns:a16="http://schemas.microsoft.com/office/drawing/2014/main" id="{CFBBB868-5C86-F7BF-5175-508089CA3A29}"/>
              </a:ext>
            </a:extLst>
          </p:cNvPr>
          <p:cNvSpPr txBox="1"/>
          <p:nvPr/>
        </p:nvSpPr>
        <p:spPr>
          <a:xfrm>
            <a:off x="423650" y="35972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253">
          <a:extLst>
            <a:ext uri="{FF2B5EF4-FFF2-40B4-BE49-F238E27FC236}">
              <a16:creationId xmlns:a16="http://schemas.microsoft.com/office/drawing/2014/main" id="{79B64F93-5287-3A62-7113-82C7E2B0FB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10">
            <a:extLst>
              <a:ext uri="{FF2B5EF4-FFF2-40B4-BE49-F238E27FC236}">
                <a16:creationId xmlns:a16="http://schemas.microsoft.com/office/drawing/2014/main" id="{DA19C77F-976B-8ABF-E088-09AFC059EC4C}"/>
              </a:ext>
            </a:extLst>
          </p:cNvPr>
          <p:cNvSpPr/>
          <p:nvPr/>
        </p:nvSpPr>
        <p:spPr>
          <a:xfrm>
            <a:off x="0" y="0"/>
            <a:ext cx="2645876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2" name="Google Shape;262;p10">
            <a:extLst>
              <a:ext uri="{FF2B5EF4-FFF2-40B4-BE49-F238E27FC236}">
                <a16:creationId xmlns:a16="http://schemas.microsoft.com/office/drawing/2014/main" id="{5810BECD-9B7D-E81A-60D0-01BEE07EA963}"/>
              </a:ext>
            </a:extLst>
          </p:cNvPr>
          <p:cNvSpPr txBox="1"/>
          <p:nvPr/>
        </p:nvSpPr>
        <p:spPr>
          <a:xfrm>
            <a:off x="3235732" y="1592036"/>
            <a:ext cx="8410168" cy="631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3200"/>
              <a:buFont typeface="Arial"/>
              <a:buNone/>
            </a:pPr>
            <a:r>
              <a:rPr lang="ko-KR" altLang="en-US" sz="32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주제 선정 이유</a:t>
            </a:r>
            <a:endParaRPr sz="32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p10">
            <a:extLst>
              <a:ext uri="{FF2B5EF4-FFF2-40B4-BE49-F238E27FC236}">
                <a16:creationId xmlns:a16="http://schemas.microsoft.com/office/drawing/2014/main" id="{51BFF280-BA91-F6A9-D74C-E5020842F229}"/>
              </a:ext>
            </a:extLst>
          </p:cNvPr>
          <p:cNvSpPr txBox="1"/>
          <p:nvPr/>
        </p:nvSpPr>
        <p:spPr>
          <a:xfrm>
            <a:off x="3235732" y="882079"/>
            <a:ext cx="3434009" cy="398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Main Object</a:t>
            </a:r>
            <a:endParaRPr sz="2400" b="0" i="0" u="none" strike="noStrike" cap="none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10">
            <a:extLst>
              <a:ext uri="{FF2B5EF4-FFF2-40B4-BE49-F238E27FC236}">
                <a16:creationId xmlns:a16="http://schemas.microsoft.com/office/drawing/2014/main" id="{9494C545-F9FD-EA87-9405-C9C7DD4EBF1E}"/>
              </a:ext>
            </a:extLst>
          </p:cNvPr>
          <p:cNvSpPr txBox="1"/>
          <p:nvPr/>
        </p:nvSpPr>
        <p:spPr>
          <a:xfrm>
            <a:off x="3497031" y="2131867"/>
            <a:ext cx="7887567" cy="1612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MES</a:t>
            </a:r>
            <a:r>
              <a:rPr lang="ko-KR" altLang="en-US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에 대한 이해를 높이고자</a:t>
            </a:r>
            <a:r>
              <a:rPr lang="en-US" altLang="ko-KR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ko-KR" altLang="en-US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밀키트 생산관리를 선택했습니다</a:t>
            </a:r>
            <a:r>
              <a:rPr lang="en-US" altLang="ko-KR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n-US" altLang="ko-KR" sz="1800" dirty="0">
                <a:solidFill>
                  <a:schemeClr val="lt1"/>
                </a:solidFill>
              </a:rPr>
              <a:t> </a:t>
            </a:r>
            <a:r>
              <a:rPr lang="ko-KR" altLang="en-US" sz="1800" dirty="0">
                <a:solidFill>
                  <a:schemeClr val="lt1"/>
                </a:solidFill>
              </a:rPr>
              <a:t>밀키트는 다른 제조업 관리와는 다르게 신선 식재료의 관리</a:t>
            </a:r>
            <a:r>
              <a:rPr lang="en-US" altLang="ko-KR" sz="1800" dirty="0">
                <a:solidFill>
                  <a:schemeClr val="lt1"/>
                </a:solidFill>
              </a:rPr>
              <a:t>, </a:t>
            </a:r>
            <a:r>
              <a:rPr lang="ko-KR" altLang="en-US" sz="1800" dirty="0">
                <a:solidFill>
                  <a:schemeClr val="lt1"/>
                </a:solidFill>
              </a:rPr>
              <a:t>생산 공정 최적화 등이 </a:t>
            </a:r>
            <a:r>
              <a:rPr lang="ko-KR" altLang="en-US" sz="1800" dirty="0" err="1">
                <a:solidFill>
                  <a:schemeClr val="lt1"/>
                </a:solidFill>
              </a:rPr>
              <a:t>요구돠기에</a:t>
            </a:r>
            <a:r>
              <a:rPr lang="ko-KR" altLang="en-US" sz="1800" dirty="0">
                <a:solidFill>
                  <a:schemeClr val="lt1"/>
                </a:solidFill>
              </a:rPr>
              <a:t> 관리의 구체적인 과정을 분석하는 것에 흥미와 교육적 가치가 높게 판단되어 밀키트 생산관리로 선정했습니다</a:t>
            </a:r>
            <a:r>
              <a:rPr lang="en-US" altLang="ko-KR" sz="1800" dirty="0">
                <a:solidFill>
                  <a:schemeClr val="lt1"/>
                </a:solidFill>
              </a:rPr>
              <a:t>.</a:t>
            </a:r>
            <a:endParaRPr lang="en-US" altLang="ko-KR" sz="18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262;p10">
            <a:extLst>
              <a:ext uri="{FF2B5EF4-FFF2-40B4-BE49-F238E27FC236}">
                <a16:creationId xmlns:a16="http://schemas.microsoft.com/office/drawing/2014/main" id="{7D97F121-26B5-74CC-0069-DB459D9E9219}"/>
              </a:ext>
            </a:extLst>
          </p:cNvPr>
          <p:cNvSpPr txBox="1"/>
          <p:nvPr/>
        </p:nvSpPr>
        <p:spPr>
          <a:xfrm>
            <a:off x="3235732" y="3894916"/>
            <a:ext cx="8410168" cy="631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3200"/>
              <a:buFont typeface="Arial"/>
              <a:buNone/>
            </a:pPr>
            <a:r>
              <a:rPr lang="ko-KR" altLang="en-US" sz="32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주제 목표</a:t>
            </a:r>
            <a:endParaRPr sz="32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Google Shape;267;p10">
            <a:extLst>
              <a:ext uri="{FF2B5EF4-FFF2-40B4-BE49-F238E27FC236}">
                <a16:creationId xmlns:a16="http://schemas.microsoft.com/office/drawing/2014/main" id="{B6B117D4-113B-E7D1-3459-3CD1F0245B4F}"/>
              </a:ext>
            </a:extLst>
          </p:cNvPr>
          <p:cNvSpPr txBox="1"/>
          <p:nvPr/>
        </p:nvSpPr>
        <p:spPr>
          <a:xfrm>
            <a:off x="3497032" y="4624254"/>
            <a:ext cx="7887567" cy="129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ko-KR" altLang="en-US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제품의 생산관리를 위해 정확한 제품의 데이터와 </a:t>
            </a:r>
            <a:endParaRPr lang="en-US" altLang="ko-KR" sz="18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ko-KR" altLang="en-US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기준관리</a:t>
            </a:r>
            <a:r>
              <a:rPr lang="en-US" altLang="ko-KR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ko-KR" altLang="en-US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생산관리</a:t>
            </a:r>
            <a:r>
              <a:rPr lang="en-US" altLang="ko-KR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ko-KR" altLang="en-US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생산 보고서</a:t>
            </a:r>
            <a:r>
              <a:rPr lang="en-US" altLang="ko-KR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ko-KR" altLang="en-US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게시판을 통한 조금 더 체계적이고 편리한 </a:t>
            </a:r>
            <a:r>
              <a:rPr lang="en-US" altLang="ko-KR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UI, </a:t>
            </a:r>
            <a:r>
              <a:rPr lang="ko-KR" altLang="en-US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시스템의 개발을 목표로 하고 있습니다</a:t>
            </a:r>
            <a:r>
              <a:rPr lang="en-US" altLang="ko-KR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8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308;p12">
            <a:extLst>
              <a:ext uri="{FF2B5EF4-FFF2-40B4-BE49-F238E27FC236}">
                <a16:creationId xmlns:a16="http://schemas.microsoft.com/office/drawing/2014/main" id="{481D6951-3C41-F33F-8656-25DC5220B6E2}"/>
              </a:ext>
            </a:extLst>
          </p:cNvPr>
          <p:cNvSpPr txBox="1">
            <a:spLocks/>
          </p:cNvSpPr>
          <p:nvPr/>
        </p:nvSpPr>
        <p:spPr>
          <a:xfrm>
            <a:off x="340157" y="306724"/>
            <a:ext cx="1965561" cy="79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</a:p>
        </p:txBody>
      </p:sp>
      <p:sp>
        <p:nvSpPr>
          <p:cNvPr id="9" name="Google Shape;309;p12">
            <a:extLst>
              <a:ext uri="{FF2B5EF4-FFF2-40B4-BE49-F238E27FC236}">
                <a16:creationId xmlns:a16="http://schemas.microsoft.com/office/drawing/2014/main" id="{6381C5BA-2109-F054-0270-4C92D0D6A172}"/>
              </a:ext>
            </a:extLst>
          </p:cNvPr>
          <p:cNvSpPr/>
          <p:nvPr/>
        </p:nvSpPr>
        <p:spPr>
          <a:xfrm>
            <a:off x="0" y="1646158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10;p12">
            <a:extLst>
              <a:ext uri="{FF2B5EF4-FFF2-40B4-BE49-F238E27FC236}">
                <a16:creationId xmlns:a16="http://schemas.microsoft.com/office/drawing/2014/main" id="{4C60D22B-59EF-70A5-D59B-122515F50E21}"/>
              </a:ext>
            </a:extLst>
          </p:cNvPr>
          <p:cNvSpPr txBox="1"/>
          <p:nvPr/>
        </p:nvSpPr>
        <p:spPr>
          <a:xfrm>
            <a:off x="340157" y="882079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b="0" i="0" u="none" strike="noStrike" cap="none" dirty="0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팀 </a:t>
            </a:r>
            <a:r>
              <a:rPr lang="en-US" sz="1600" b="0" i="0" u="none" strike="noStrike" cap="none" dirty="0" err="1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소개</a:t>
            </a:r>
            <a:endParaRPr sz="1600" b="0" i="0" u="none" strike="noStrike" cap="none" dirty="0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b="0" i="0" u="none" strike="noStrike" cap="none" dirty="0" err="1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프로젝트</a:t>
            </a:r>
            <a:r>
              <a:rPr lang="en-US" sz="1600" b="0" i="0" u="none" strike="noStrike" cap="none" dirty="0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0" i="0" u="none" strike="noStrike" cap="none" dirty="0" err="1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소개</a:t>
            </a:r>
            <a:endParaRPr lang="en-US" sz="1600" b="0" i="0" u="none" strike="noStrike" cap="none" dirty="0">
              <a:solidFill>
                <a:srgbClr val="FF8C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ko-KR" altLang="en-US" sz="160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개발환경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11;p12">
            <a:extLst>
              <a:ext uri="{FF2B5EF4-FFF2-40B4-BE49-F238E27FC236}">
                <a16:creationId xmlns:a16="http://schemas.microsoft.com/office/drawing/2014/main" id="{4193250F-7849-97AA-2694-62CAFE20047F}"/>
              </a:ext>
            </a:extLst>
          </p:cNvPr>
          <p:cNvSpPr txBox="1"/>
          <p:nvPr/>
        </p:nvSpPr>
        <p:spPr>
          <a:xfrm>
            <a:off x="423650" y="2831448"/>
            <a:ext cx="1965561" cy="79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340;g32825e5bbd8_0_4">
            <a:extLst>
              <a:ext uri="{FF2B5EF4-FFF2-40B4-BE49-F238E27FC236}">
                <a16:creationId xmlns:a16="http://schemas.microsoft.com/office/drawing/2014/main" id="{C89D7B0B-8CA9-651B-0F7B-33E6C49BA330}"/>
              </a:ext>
            </a:extLst>
          </p:cNvPr>
          <p:cNvSpPr txBox="1"/>
          <p:nvPr/>
        </p:nvSpPr>
        <p:spPr>
          <a:xfrm>
            <a:off x="423650" y="43877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340;g32825e5bbd8_0_4">
            <a:extLst>
              <a:ext uri="{FF2B5EF4-FFF2-40B4-BE49-F238E27FC236}">
                <a16:creationId xmlns:a16="http://schemas.microsoft.com/office/drawing/2014/main" id="{F7873137-AEC5-8E20-8349-0A30C1AB7ABA}"/>
              </a:ext>
            </a:extLst>
          </p:cNvPr>
          <p:cNvSpPr txBox="1"/>
          <p:nvPr/>
        </p:nvSpPr>
        <p:spPr>
          <a:xfrm>
            <a:off x="423650" y="51782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340;g32825e5bbd8_0_4">
            <a:extLst>
              <a:ext uri="{FF2B5EF4-FFF2-40B4-BE49-F238E27FC236}">
                <a16:creationId xmlns:a16="http://schemas.microsoft.com/office/drawing/2014/main" id="{D747E3FD-B0A3-2581-93AE-2DAA7CB34A75}"/>
              </a:ext>
            </a:extLst>
          </p:cNvPr>
          <p:cNvSpPr txBox="1"/>
          <p:nvPr/>
        </p:nvSpPr>
        <p:spPr>
          <a:xfrm>
            <a:off x="423650" y="35972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403370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357;p13">
            <a:extLst>
              <a:ext uri="{FF2B5EF4-FFF2-40B4-BE49-F238E27FC236}">
                <a16:creationId xmlns:a16="http://schemas.microsoft.com/office/drawing/2014/main" id="{E1FD41E7-B09B-E708-964B-537AEB442D91}"/>
              </a:ext>
            </a:extLst>
          </p:cNvPr>
          <p:cNvSpPr txBox="1"/>
          <p:nvPr/>
        </p:nvSpPr>
        <p:spPr>
          <a:xfrm>
            <a:off x="722535" y="1656219"/>
            <a:ext cx="3803616" cy="37380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</a:rPr>
              <a:t>프로젝트 기간</a:t>
            </a:r>
            <a:endParaRPr lang="en-US" altLang="ko-KR" sz="3200" dirty="0">
              <a:solidFill>
                <a:srgbClr val="61DAFB"/>
              </a:solidFill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3200" b="0" i="0" u="none" strike="noStrike" cap="none" dirty="0">
                <a:solidFill>
                  <a:schemeClr val="bg1">
                    <a:lumMod val="6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2025.01.21</a:t>
            </a: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3200" dirty="0">
                <a:solidFill>
                  <a:schemeClr val="bg1">
                    <a:lumMod val="65000"/>
                  </a:schemeClr>
                </a:solidFill>
              </a:rPr>
              <a:t>~</a:t>
            </a: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3200" b="0" i="0" u="none" strike="noStrike" cap="none" dirty="0">
                <a:solidFill>
                  <a:schemeClr val="bg1">
                    <a:lumMod val="6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2025.02.10</a:t>
            </a:r>
            <a:endParaRPr sz="3200" b="0" i="0" u="none" strike="noStrike" cap="none" dirty="0">
              <a:solidFill>
                <a:schemeClr val="bg1">
                  <a:lumMod val="6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3F09007-C6D6-57C8-ABC4-BA1158B34815}"/>
              </a:ext>
            </a:extLst>
          </p:cNvPr>
          <p:cNvGrpSpPr/>
          <p:nvPr/>
        </p:nvGrpSpPr>
        <p:grpSpPr>
          <a:xfrm>
            <a:off x="5008765" y="0"/>
            <a:ext cx="7183236" cy="6858000"/>
            <a:chOff x="5220380" y="434975"/>
            <a:chExt cx="6100763" cy="5824538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F7306331-E51A-EF54-04D4-EC2A7934D64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25143" y="3429000"/>
              <a:ext cx="6096000" cy="28305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4ED40CC1-B67A-CA16-AD39-86FACA09D8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20380" y="434975"/>
              <a:ext cx="6096000" cy="29940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1"/>
          <p:cNvSpPr/>
          <p:nvPr/>
        </p:nvSpPr>
        <p:spPr>
          <a:xfrm>
            <a:off x="0" y="0"/>
            <a:ext cx="2645876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0" name="Google Shape;280;p11"/>
          <p:cNvSpPr txBox="1"/>
          <p:nvPr/>
        </p:nvSpPr>
        <p:spPr>
          <a:xfrm>
            <a:off x="3369976" y="502849"/>
            <a:ext cx="3434009" cy="398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Time Line</a:t>
            </a:r>
            <a:endParaRPr sz="2400" b="0" i="0" u="none" strike="noStrike" cap="none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81" name="Google Shape;281;p11"/>
          <p:cNvCxnSpPr/>
          <p:nvPr/>
        </p:nvCxnSpPr>
        <p:spPr>
          <a:xfrm>
            <a:off x="3458914" y="3864304"/>
            <a:ext cx="7859949" cy="0"/>
          </a:xfrm>
          <a:prstGeom prst="straightConnector1">
            <a:avLst/>
          </a:prstGeom>
          <a:noFill/>
          <a:ln w="38100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82" name="Google Shape;282;p11"/>
          <p:cNvSpPr/>
          <p:nvPr/>
        </p:nvSpPr>
        <p:spPr>
          <a:xfrm>
            <a:off x="7326054" y="3793978"/>
            <a:ext cx="140651" cy="140651"/>
          </a:xfrm>
          <a:prstGeom prst="ellipse">
            <a:avLst/>
          </a:prstGeom>
          <a:solidFill>
            <a:srgbClr val="61DA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3" name="Google Shape;283;p11"/>
          <p:cNvSpPr/>
          <p:nvPr/>
        </p:nvSpPr>
        <p:spPr>
          <a:xfrm>
            <a:off x="3160339" y="1543022"/>
            <a:ext cx="1825625" cy="1473388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4" name="Google Shape;284;p11"/>
          <p:cNvSpPr/>
          <p:nvPr/>
        </p:nvSpPr>
        <p:spPr>
          <a:xfrm>
            <a:off x="5657920" y="3793977"/>
            <a:ext cx="140651" cy="140651"/>
          </a:xfrm>
          <a:prstGeom prst="ellipse">
            <a:avLst/>
          </a:prstGeom>
          <a:solidFill>
            <a:srgbClr val="61DA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5" name="Google Shape;285;p11"/>
          <p:cNvSpPr/>
          <p:nvPr/>
        </p:nvSpPr>
        <p:spPr>
          <a:xfrm>
            <a:off x="8994188" y="3793977"/>
            <a:ext cx="140651" cy="140651"/>
          </a:xfrm>
          <a:prstGeom prst="ellipse">
            <a:avLst/>
          </a:prstGeom>
          <a:solidFill>
            <a:srgbClr val="61DA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6" name="Google Shape;286;p11"/>
          <p:cNvSpPr/>
          <p:nvPr/>
        </p:nvSpPr>
        <p:spPr>
          <a:xfrm>
            <a:off x="10655997" y="3793976"/>
            <a:ext cx="140651" cy="140651"/>
          </a:xfrm>
          <a:prstGeom prst="ellipse">
            <a:avLst/>
          </a:prstGeom>
          <a:solidFill>
            <a:srgbClr val="61DA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7" name="Google Shape;287;p11"/>
          <p:cNvSpPr/>
          <p:nvPr/>
        </p:nvSpPr>
        <p:spPr>
          <a:xfrm>
            <a:off x="3989978" y="3793976"/>
            <a:ext cx="140651" cy="140651"/>
          </a:xfrm>
          <a:prstGeom prst="ellipse">
            <a:avLst/>
          </a:prstGeom>
          <a:solidFill>
            <a:srgbClr val="61DA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8" name="Google Shape;288;p11"/>
          <p:cNvSpPr txBox="1"/>
          <p:nvPr/>
        </p:nvSpPr>
        <p:spPr>
          <a:xfrm>
            <a:off x="3318347" y="1368419"/>
            <a:ext cx="1509608" cy="1355641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01/20</a:t>
            </a:r>
            <a:endParaRPr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sz="1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en-US" sz="1000" b="0" i="0" u="none" strike="noStrike" cap="none" dirty="0" err="1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주제</a:t>
            </a:r>
            <a:r>
              <a:rPr lang="en-US" sz="1000" b="0" i="0" u="none" strike="noStrike" cap="none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 </a:t>
            </a:r>
            <a:r>
              <a:rPr lang="en-US" sz="1000" b="0" i="0" u="none" strike="noStrike" cap="none" dirty="0" err="1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선정</a:t>
            </a:r>
            <a:endParaRPr sz="1000" b="0" i="0" u="none" strike="noStrike" cap="none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en-US" sz="1000" b="0" i="0" u="none" strike="noStrike" cap="none" dirty="0" err="1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기획</a:t>
            </a:r>
            <a:r>
              <a:rPr lang="en-US" sz="1000" b="0" i="0" u="none" strike="noStrike" cap="none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 </a:t>
            </a:r>
            <a:r>
              <a:rPr lang="en-US" sz="1000" b="0" i="0" u="none" strike="noStrike" cap="none" dirty="0" err="1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역할</a:t>
            </a:r>
            <a:r>
              <a:rPr lang="en-US" sz="1000" b="0" i="0" u="none" strike="noStrike" cap="none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 </a:t>
            </a:r>
            <a:r>
              <a:rPr lang="en-US" sz="1000" b="0" i="0" u="none" strike="noStrike" cap="none" dirty="0" err="1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분배</a:t>
            </a:r>
            <a:endParaRPr sz="1000" b="0" i="0" u="none" strike="noStrike" cap="none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en-US" sz="1000" b="0" i="0" u="none" strike="noStrike" cap="none" dirty="0" err="1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폰트</a:t>
            </a:r>
            <a:r>
              <a:rPr lang="en-US" sz="1000" b="0" i="0" u="none" strike="noStrike" cap="none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/</a:t>
            </a:r>
            <a:r>
              <a:rPr lang="en-US" sz="1000" b="0" i="0" u="none" strike="noStrike" cap="none" dirty="0" err="1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컬러</a:t>
            </a:r>
            <a:r>
              <a:rPr lang="en-US" sz="1000" b="0" i="0" u="none" strike="noStrike" cap="none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 </a:t>
            </a:r>
            <a:r>
              <a:rPr lang="en-US" sz="1000" b="0" i="0" u="none" strike="noStrike" cap="none" dirty="0" err="1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구성</a:t>
            </a:r>
            <a:endParaRPr sz="1000" b="0" i="0" u="none" strike="noStrike" cap="none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289" name="Google Shape;289;p11"/>
          <p:cNvSpPr txBox="1"/>
          <p:nvPr/>
        </p:nvSpPr>
        <p:spPr>
          <a:xfrm>
            <a:off x="8948369" y="606267"/>
            <a:ext cx="2709639" cy="5897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3200"/>
              <a:buFont typeface="Arial"/>
              <a:buNone/>
            </a:pPr>
            <a:r>
              <a:rPr lang="en-US" sz="32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1주차. </a:t>
            </a:r>
            <a:r>
              <a:rPr lang="ko-KR" altLang="en-US" sz="320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기획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290" name="Google Shape;290;p11"/>
          <p:cNvSpPr/>
          <p:nvPr/>
        </p:nvSpPr>
        <p:spPr>
          <a:xfrm>
            <a:off x="4786364" y="4845219"/>
            <a:ext cx="1825500" cy="17769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1" name="Google Shape;291;p11"/>
          <p:cNvSpPr txBox="1"/>
          <p:nvPr/>
        </p:nvSpPr>
        <p:spPr>
          <a:xfrm>
            <a:off x="4970999" y="4636658"/>
            <a:ext cx="1508400" cy="188940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01/21</a:t>
            </a:r>
            <a:endParaRPr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sz="1200" b="0" i="0" u="none" strike="noStrike" cap="none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en-US" sz="1000" b="0" i="0" u="none" strike="noStrike" cap="none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프로젝트 분량 구성,역할 분배</a:t>
            </a:r>
            <a:endParaRPr sz="1000" b="0" i="0" u="none" strike="noStrike" cap="none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en-US" sz="1000" b="0" i="0" u="none" strike="noStrike" cap="none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UI테스트 구현</a:t>
            </a:r>
            <a:endParaRPr sz="1000" b="0" i="0" u="none" strike="noStrike" cap="none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en-US" sz="1000" b="0" i="0" u="none" strike="noStrike" cap="none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품목 관리 테스트 구현</a:t>
            </a:r>
            <a:endParaRPr sz="1000" b="0" i="0" u="none" strike="noStrike" cap="none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cxnSp>
        <p:nvCxnSpPr>
          <p:cNvPr id="292" name="Google Shape;292;p11"/>
          <p:cNvCxnSpPr>
            <a:stCxn id="283" idx="2"/>
            <a:endCxn id="287" idx="0"/>
          </p:cNvCxnSpPr>
          <p:nvPr/>
        </p:nvCxnSpPr>
        <p:spPr>
          <a:xfrm flipH="1">
            <a:off x="4060252" y="3016410"/>
            <a:ext cx="12900" cy="777600"/>
          </a:xfrm>
          <a:prstGeom prst="straightConnector1">
            <a:avLst/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93" name="Google Shape;293;p11"/>
          <p:cNvCxnSpPr/>
          <p:nvPr/>
        </p:nvCxnSpPr>
        <p:spPr>
          <a:xfrm flipH="1">
            <a:off x="5718723" y="3859093"/>
            <a:ext cx="12900" cy="777600"/>
          </a:xfrm>
          <a:prstGeom prst="straightConnector1">
            <a:avLst/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94" name="Google Shape;294;p11"/>
          <p:cNvSpPr/>
          <p:nvPr/>
        </p:nvSpPr>
        <p:spPr>
          <a:xfrm>
            <a:off x="6496433" y="1543022"/>
            <a:ext cx="1825625" cy="1473388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5" name="Google Shape;295;p11"/>
          <p:cNvSpPr txBox="1"/>
          <p:nvPr/>
        </p:nvSpPr>
        <p:spPr>
          <a:xfrm>
            <a:off x="6633215" y="1368419"/>
            <a:ext cx="1552060" cy="1355641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01/22</a:t>
            </a:r>
            <a:endParaRPr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sz="1200" b="0" i="0" u="none" strike="noStrike" cap="none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en-US" sz="1000" b="0" i="0" u="none" strike="noStrike" cap="none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UML구현</a:t>
            </a:r>
            <a:endParaRPr sz="1000" b="0" i="0" u="none" strike="noStrike" cap="none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en-US" sz="1000" b="0" i="0" u="none" strike="noStrike" cap="none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스토리보드 제작</a:t>
            </a:r>
            <a:endParaRPr sz="1000" b="0" i="0" u="none" strike="noStrike" cap="none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cxnSp>
        <p:nvCxnSpPr>
          <p:cNvPr id="296" name="Google Shape;296;p11"/>
          <p:cNvCxnSpPr>
            <a:stCxn id="294" idx="2"/>
          </p:cNvCxnSpPr>
          <p:nvPr/>
        </p:nvCxnSpPr>
        <p:spPr>
          <a:xfrm flipH="1">
            <a:off x="7396346" y="3016410"/>
            <a:ext cx="12900" cy="777600"/>
          </a:xfrm>
          <a:prstGeom prst="straightConnector1">
            <a:avLst/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97" name="Google Shape;297;p11"/>
          <p:cNvSpPr/>
          <p:nvPr/>
        </p:nvSpPr>
        <p:spPr>
          <a:xfrm>
            <a:off x="8111689" y="4845094"/>
            <a:ext cx="1825500" cy="17769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8" name="Google Shape;298;p11"/>
          <p:cNvSpPr txBox="1"/>
          <p:nvPr/>
        </p:nvSpPr>
        <p:spPr>
          <a:xfrm>
            <a:off x="8296324" y="4636533"/>
            <a:ext cx="1508400" cy="188940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01/2</a:t>
            </a:r>
            <a:r>
              <a:rPr lang="en-US" sz="120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3</a:t>
            </a:r>
            <a:endParaRPr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sz="1200" b="0" i="0" u="none" strike="noStrike" cap="none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en-US" sz="100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스토리보드 완성</a:t>
            </a:r>
            <a:endParaRPr sz="100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</a:pPr>
            <a:r>
              <a:rPr lang="en-US" sz="100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PPT 제작</a:t>
            </a:r>
            <a:endParaRPr sz="100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cxnSp>
        <p:nvCxnSpPr>
          <p:cNvPr id="299" name="Google Shape;299;p11"/>
          <p:cNvCxnSpPr/>
          <p:nvPr/>
        </p:nvCxnSpPr>
        <p:spPr>
          <a:xfrm flipH="1">
            <a:off x="9044048" y="3858968"/>
            <a:ext cx="12900" cy="777600"/>
          </a:xfrm>
          <a:prstGeom prst="straightConnector1">
            <a:avLst/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00" name="Google Shape;300;p11"/>
          <p:cNvSpPr/>
          <p:nvPr/>
        </p:nvSpPr>
        <p:spPr>
          <a:xfrm>
            <a:off x="9832508" y="1613397"/>
            <a:ext cx="1825500" cy="14733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1" name="Google Shape;301;p11"/>
          <p:cNvSpPr txBox="1"/>
          <p:nvPr/>
        </p:nvSpPr>
        <p:spPr>
          <a:xfrm>
            <a:off x="9969290" y="1438794"/>
            <a:ext cx="1552200" cy="135570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01/2</a:t>
            </a:r>
            <a:r>
              <a:rPr lang="en-US" sz="120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4</a:t>
            </a:r>
            <a:endParaRPr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sz="1200" b="0" i="0" u="none" strike="noStrike" cap="none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en-US" sz="100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1차 기획 발표</a:t>
            </a:r>
            <a:endParaRPr sz="1000" b="0" i="0" u="none" strike="noStrike" cap="none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cxnSp>
        <p:nvCxnSpPr>
          <p:cNvPr id="302" name="Google Shape;302;p11"/>
          <p:cNvCxnSpPr>
            <a:stCxn id="300" idx="2"/>
          </p:cNvCxnSpPr>
          <p:nvPr/>
        </p:nvCxnSpPr>
        <p:spPr>
          <a:xfrm flipH="1">
            <a:off x="10732358" y="3086697"/>
            <a:ext cx="12900" cy="777600"/>
          </a:xfrm>
          <a:prstGeom prst="straightConnector1">
            <a:avLst/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" name="Google Shape;308;p12">
            <a:extLst>
              <a:ext uri="{FF2B5EF4-FFF2-40B4-BE49-F238E27FC236}">
                <a16:creationId xmlns:a16="http://schemas.microsoft.com/office/drawing/2014/main" id="{E9003C54-0965-1F46-8BB6-D9E057F0321A}"/>
              </a:ext>
            </a:extLst>
          </p:cNvPr>
          <p:cNvSpPr txBox="1">
            <a:spLocks/>
          </p:cNvSpPr>
          <p:nvPr/>
        </p:nvSpPr>
        <p:spPr>
          <a:xfrm>
            <a:off x="340157" y="306724"/>
            <a:ext cx="1965561" cy="79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</a:p>
        </p:txBody>
      </p:sp>
      <p:sp>
        <p:nvSpPr>
          <p:cNvPr id="5" name="Google Shape;309;p12">
            <a:extLst>
              <a:ext uri="{FF2B5EF4-FFF2-40B4-BE49-F238E27FC236}">
                <a16:creationId xmlns:a16="http://schemas.microsoft.com/office/drawing/2014/main" id="{37169064-5197-046B-5061-639CAEC65CA0}"/>
              </a:ext>
            </a:extLst>
          </p:cNvPr>
          <p:cNvSpPr/>
          <p:nvPr/>
        </p:nvSpPr>
        <p:spPr>
          <a:xfrm>
            <a:off x="0" y="1646158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" name="Google Shape;310;p12">
            <a:extLst>
              <a:ext uri="{FF2B5EF4-FFF2-40B4-BE49-F238E27FC236}">
                <a16:creationId xmlns:a16="http://schemas.microsoft.com/office/drawing/2014/main" id="{2F844D5C-D113-5221-7BAE-80A2B752A7C5}"/>
              </a:ext>
            </a:extLst>
          </p:cNvPr>
          <p:cNvSpPr txBox="1"/>
          <p:nvPr/>
        </p:nvSpPr>
        <p:spPr>
          <a:xfrm>
            <a:off x="340157" y="882079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b="0" i="0" u="none" strike="noStrike" cap="none" dirty="0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팀 </a:t>
            </a:r>
            <a:r>
              <a:rPr lang="en-US" sz="1600" b="0" i="0" u="none" strike="noStrike" cap="none" dirty="0" err="1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소개</a:t>
            </a:r>
            <a:endParaRPr sz="1600" b="0" i="0" u="none" strike="noStrike" cap="none" dirty="0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b="0" i="0" u="none" strike="noStrike" cap="none" dirty="0" err="1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프로젝트</a:t>
            </a:r>
            <a:r>
              <a:rPr lang="en-US" sz="1600" b="0" i="0" u="none" strike="noStrike" cap="none" dirty="0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0" i="0" u="none" strike="noStrike" cap="none" dirty="0" err="1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소개</a:t>
            </a:r>
            <a:endParaRPr lang="en-US" sz="1600" b="0" i="0" u="none" strike="noStrike" cap="none" dirty="0">
              <a:solidFill>
                <a:srgbClr val="FF8C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ko-KR" altLang="en-US" sz="160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개발환경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311;p12">
            <a:extLst>
              <a:ext uri="{FF2B5EF4-FFF2-40B4-BE49-F238E27FC236}">
                <a16:creationId xmlns:a16="http://schemas.microsoft.com/office/drawing/2014/main" id="{5BE13E17-E3BA-F6FA-4D94-A47946B1E1D2}"/>
              </a:ext>
            </a:extLst>
          </p:cNvPr>
          <p:cNvSpPr txBox="1"/>
          <p:nvPr/>
        </p:nvSpPr>
        <p:spPr>
          <a:xfrm>
            <a:off x="423650" y="2831448"/>
            <a:ext cx="1965561" cy="79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340;g32825e5bbd8_0_4">
            <a:extLst>
              <a:ext uri="{FF2B5EF4-FFF2-40B4-BE49-F238E27FC236}">
                <a16:creationId xmlns:a16="http://schemas.microsoft.com/office/drawing/2014/main" id="{F3D4BBB3-51C9-421D-4EEB-25DE72E11C79}"/>
              </a:ext>
            </a:extLst>
          </p:cNvPr>
          <p:cNvSpPr txBox="1"/>
          <p:nvPr/>
        </p:nvSpPr>
        <p:spPr>
          <a:xfrm>
            <a:off x="423650" y="43877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340;g32825e5bbd8_0_4">
            <a:extLst>
              <a:ext uri="{FF2B5EF4-FFF2-40B4-BE49-F238E27FC236}">
                <a16:creationId xmlns:a16="http://schemas.microsoft.com/office/drawing/2014/main" id="{98D3FEE5-467A-2578-8A6E-78FB5964CF43}"/>
              </a:ext>
            </a:extLst>
          </p:cNvPr>
          <p:cNvSpPr txBox="1"/>
          <p:nvPr/>
        </p:nvSpPr>
        <p:spPr>
          <a:xfrm>
            <a:off x="423650" y="51782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340;g32825e5bbd8_0_4">
            <a:extLst>
              <a:ext uri="{FF2B5EF4-FFF2-40B4-BE49-F238E27FC236}">
                <a16:creationId xmlns:a16="http://schemas.microsoft.com/office/drawing/2014/main" id="{0B6E44FA-B082-77AC-7670-224DBDF1FB4E}"/>
              </a:ext>
            </a:extLst>
          </p:cNvPr>
          <p:cNvSpPr txBox="1"/>
          <p:nvPr/>
        </p:nvSpPr>
        <p:spPr>
          <a:xfrm>
            <a:off x="423650" y="35972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1"/>
          <p:cNvSpPr/>
          <p:nvPr/>
        </p:nvSpPr>
        <p:spPr>
          <a:xfrm>
            <a:off x="0" y="0"/>
            <a:ext cx="2645876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0" name="Google Shape;280;p11"/>
          <p:cNvSpPr txBox="1"/>
          <p:nvPr/>
        </p:nvSpPr>
        <p:spPr>
          <a:xfrm>
            <a:off x="3369976" y="502849"/>
            <a:ext cx="3434009" cy="398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Time Line</a:t>
            </a:r>
            <a:endParaRPr sz="2400" b="0" i="0" u="none" strike="noStrike" cap="none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81" name="Google Shape;281;p11"/>
          <p:cNvCxnSpPr/>
          <p:nvPr/>
        </p:nvCxnSpPr>
        <p:spPr>
          <a:xfrm>
            <a:off x="3668551" y="3864304"/>
            <a:ext cx="7859949" cy="0"/>
          </a:xfrm>
          <a:prstGeom prst="straightConnector1">
            <a:avLst/>
          </a:prstGeom>
          <a:noFill/>
          <a:ln w="38100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83" name="Google Shape;283;p11"/>
          <p:cNvSpPr/>
          <p:nvPr/>
        </p:nvSpPr>
        <p:spPr>
          <a:xfrm>
            <a:off x="3248596" y="1543022"/>
            <a:ext cx="1825625" cy="1473388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4" name="Google Shape;284;p11"/>
          <p:cNvSpPr/>
          <p:nvPr/>
        </p:nvSpPr>
        <p:spPr>
          <a:xfrm>
            <a:off x="6477255" y="3793977"/>
            <a:ext cx="140651" cy="140651"/>
          </a:xfrm>
          <a:prstGeom prst="ellipse">
            <a:avLst/>
          </a:prstGeom>
          <a:solidFill>
            <a:srgbClr val="61DA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5" name="Google Shape;285;p11"/>
          <p:cNvSpPr/>
          <p:nvPr/>
        </p:nvSpPr>
        <p:spPr>
          <a:xfrm>
            <a:off x="8529324" y="3793977"/>
            <a:ext cx="140651" cy="140651"/>
          </a:xfrm>
          <a:prstGeom prst="ellipse">
            <a:avLst/>
          </a:prstGeom>
          <a:solidFill>
            <a:srgbClr val="61DA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6" name="Google Shape;286;p11"/>
          <p:cNvSpPr/>
          <p:nvPr/>
        </p:nvSpPr>
        <p:spPr>
          <a:xfrm>
            <a:off x="9550470" y="3793976"/>
            <a:ext cx="140651" cy="140651"/>
          </a:xfrm>
          <a:prstGeom prst="ellipse">
            <a:avLst/>
          </a:prstGeom>
          <a:solidFill>
            <a:srgbClr val="61DA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7" name="Google Shape;287;p11"/>
          <p:cNvSpPr/>
          <p:nvPr/>
        </p:nvSpPr>
        <p:spPr>
          <a:xfrm>
            <a:off x="4078235" y="3793976"/>
            <a:ext cx="140651" cy="140651"/>
          </a:xfrm>
          <a:prstGeom prst="ellipse">
            <a:avLst/>
          </a:prstGeom>
          <a:solidFill>
            <a:srgbClr val="61DA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8" name="Google Shape;288;p11"/>
          <p:cNvSpPr txBox="1"/>
          <p:nvPr/>
        </p:nvSpPr>
        <p:spPr>
          <a:xfrm>
            <a:off x="3406604" y="1368419"/>
            <a:ext cx="1509608" cy="1355641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0</a:t>
            </a:r>
            <a:r>
              <a:rPr lang="en-US" sz="1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1</a:t>
            </a:r>
            <a:r>
              <a:rPr lang="en-US" sz="1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/</a:t>
            </a:r>
            <a:r>
              <a:rPr lang="en-US" sz="1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3</a:t>
            </a:r>
            <a:r>
              <a:rPr lang="en-US" sz="1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1</a:t>
            </a:r>
            <a:endParaRPr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sz="1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</a:t>
            </a:r>
            <a:r>
              <a:rPr lang="en-US" sz="1000" b="0" i="0" u="none" strike="noStrike" cap="none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 </a:t>
            </a: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페이지 구현 및 반응형 적용</a:t>
            </a:r>
            <a:endParaRPr lang="en-US" altLang="ko-KR"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서브 페이지 구현</a:t>
            </a:r>
            <a:endParaRPr lang="en-US" altLang="ko-KR"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289" name="Google Shape;289;p11"/>
          <p:cNvSpPr txBox="1"/>
          <p:nvPr/>
        </p:nvSpPr>
        <p:spPr>
          <a:xfrm>
            <a:off x="7766461" y="606267"/>
            <a:ext cx="3891547" cy="5897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3200"/>
              <a:buFont typeface="Arial"/>
              <a:buNone/>
            </a:pPr>
            <a:r>
              <a:rPr lang="en-US" sz="3200" dirty="0">
                <a:solidFill>
                  <a:srgbClr val="61DAFB"/>
                </a:solidFill>
              </a:rPr>
              <a:t>2, 3</a:t>
            </a:r>
            <a:r>
              <a:rPr lang="en-US" sz="32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주차</a:t>
            </a:r>
            <a:r>
              <a:rPr lang="en-US" sz="32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ko-KR" altLang="en-US" sz="3200" dirty="0">
                <a:solidFill>
                  <a:schemeClr val="bg1"/>
                </a:solidFill>
              </a:rPr>
              <a:t>프로젝트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290" name="Google Shape;290;p11"/>
          <p:cNvSpPr/>
          <p:nvPr/>
        </p:nvSpPr>
        <p:spPr>
          <a:xfrm>
            <a:off x="5605699" y="4845219"/>
            <a:ext cx="1825500" cy="17769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1" name="Google Shape;291;p11"/>
          <p:cNvSpPr txBox="1"/>
          <p:nvPr/>
        </p:nvSpPr>
        <p:spPr>
          <a:xfrm>
            <a:off x="5790334" y="4636658"/>
            <a:ext cx="1508400" cy="188940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02/03</a:t>
            </a:r>
            <a:endParaRPr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sz="1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데이터 생성</a:t>
            </a:r>
            <a:endParaRPr lang="en-US" altLang="ko-KR"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중간 팀 회의</a:t>
            </a:r>
            <a:endParaRPr lang="en-US" altLang="ko-KR"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각 서브 페이지 </a:t>
            </a:r>
            <a:r>
              <a:rPr lang="en-US" sz="1000" dirty="0" err="1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Js</a:t>
            </a: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전략 구성</a:t>
            </a:r>
            <a:endParaRPr lang="en-US" altLang="ko-KR"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endParaRPr sz="1000" b="0" i="0" u="none" strike="noStrike" cap="none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cxnSp>
        <p:nvCxnSpPr>
          <p:cNvPr id="292" name="Google Shape;292;p11"/>
          <p:cNvCxnSpPr>
            <a:stCxn id="283" idx="2"/>
            <a:endCxn id="287" idx="0"/>
          </p:cNvCxnSpPr>
          <p:nvPr/>
        </p:nvCxnSpPr>
        <p:spPr>
          <a:xfrm flipH="1">
            <a:off x="4148509" y="3016410"/>
            <a:ext cx="12900" cy="777600"/>
          </a:xfrm>
          <a:prstGeom prst="straightConnector1">
            <a:avLst/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93" name="Google Shape;293;p11"/>
          <p:cNvCxnSpPr/>
          <p:nvPr/>
        </p:nvCxnSpPr>
        <p:spPr>
          <a:xfrm flipH="1">
            <a:off x="6538058" y="3859093"/>
            <a:ext cx="12900" cy="777600"/>
          </a:xfrm>
          <a:prstGeom prst="straightConnector1">
            <a:avLst/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97" name="Google Shape;297;p11"/>
          <p:cNvSpPr/>
          <p:nvPr/>
        </p:nvSpPr>
        <p:spPr>
          <a:xfrm>
            <a:off x="7646825" y="4845094"/>
            <a:ext cx="1825500" cy="17769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8" name="Google Shape;298;p11"/>
          <p:cNvSpPr txBox="1"/>
          <p:nvPr/>
        </p:nvSpPr>
        <p:spPr>
          <a:xfrm>
            <a:off x="7831460" y="4636533"/>
            <a:ext cx="1508400" cy="188940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02/05</a:t>
            </a:r>
            <a:endParaRPr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sz="1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진행률 </a:t>
            </a:r>
            <a:r>
              <a:rPr lang="en-US" altLang="ko-KR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75% </a:t>
            </a: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달성</a:t>
            </a:r>
            <a:endParaRPr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cxnSp>
        <p:nvCxnSpPr>
          <p:cNvPr id="299" name="Google Shape;299;p11"/>
          <p:cNvCxnSpPr/>
          <p:nvPr/>
        </p:nvCxnSpPr>
        <p:spPr>
          <a:xfrm flipH="1">
            <a:off x="8579184" y="3858968"/>
            <a:ext cx="12900" cy="777600"/>
          </a:xfrm>
          <a:prstGeom prst="straightConnector1">
            <a:avLst/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00" name="Google Shape;300;p11"/>
          <p:cNvSpPr/>
          <p:nvPr/>
        </p:nvSpPr>
        <p:spPr>
          <a:xfrm>
            <a:off x="8726981" y="1613397"/>
            <a:ext cx="1825500" cy="14733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1" name="Google Shape;301;p11"/>
          <p:cNvSpPr txBox="1"/>
          <p:nvPr/>
        </p:nvSpPr>
        <p:spPr>
          <a:xfrm>
            <a:off x="8863763" y="1438794"/>
            <a:ext cx="1552200" cy="135570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02/06</a:t>
            </a:r>
            <a:endParaRPr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sz="1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진행률 </a:t>
            </a:r>
            <a:r>
              <a:rPr lang="en-US" altLang="ko-KR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90% </a:t>
            </a: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달성</a:t>
            </a:r>
            <a:endParaRPr sz="1000" b="0" i="0" u="none" strike="noStrike" cap="none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cxnSp>
        <p:nvCxnSpPr>
          <p:cNvPr id="302" name="Google Shape;302;p11"/>
          <p:cNvCxnSpPr>
            <a:stCxn id="300" idx="2"/>
          </p:cNvCxnSpPr>
          <p:nvPr/>
        </p:nvCxnSpPr>
        <p:spPr>
          <a:xfrm flipH="1">
            <a:off x="9626831" y="3086697"/>
            <a:ext cx="12900" cy="777600"/>
          </a:xfrm>
          <a:prstGeom prst="straightConnector1">
            <a:avLst/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" name="Google Shape;308;p12">
            <a:extLst>
              <a:ext uri="{FF2B5EF4-FFF2-40B4-BE49-F238E27FC236}">
                <a16:creationId xmlns:a16="http://schemas.microsoft.com/office/drawing/2014/main" id="{E9003C54-0965-1F46-8BB6-D9E057F0321A}"/>
              </a:ext>
            </a:extLst>
          </p:cNvPr>
          <p:cNvSpPr txBox="1">
            <a:spLocks/>
          </p:cNvSpPr>
          <p:nvPr/>
        </p:nvSpPr>
        <p:spPr>
          <a:xfrm>
            <a:off x="340157" y="306724"/>
            <a:ext cx="1965561" cy="79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</a:p>
        </p:txBody>
      </p:sp>
      <p:sp>
        <p:nvSpPr>
          <p:cNvPr id="5" name="Google Shape;309;p12">
            <a:extLst>
              <a:ext uri="{FF2B5EF4-FFF2-40B4-BE49-F238E27FC236}">
                <a16:creationId xmlns:a16="http://schemas.microsoft.com/office/drawing/2014/main" id="{37169064-5197-046B-5061-639CAEC65CA0}"/>
              </a:ext>
            </a:extLst>
          </p:cNvPr>
          <p:cNvSpPr/>
          <p:nvPr/>
        </p:nvSpPr>
        <p:spPr>
          <a:xfrm>
            <a:off x="0" y="1646158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" name="Google Shape;310;p12">
            <a:extLst>
              <a:ext uri="{FF2B5EF4-FFF2-40B4-BE49-F238E27FC236}">
                <a16:creationId xmlns:a16="http://schemas.microsoft.com/office/drawing/2014/main" id="{2F844D5C-D113-5221-7BAE-80A2B752A7C5}"/>
              </a:ext>
            </a:extLst>
          </p:cNvPr>
          <p:cNvSpPr txBox="1"/>
          <p:nvPr/>
        </p:nvSpPr>
        <p:spPr>
          <a:xfrm>
            <a:off x="340157" y="882079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b="0" i="0" u="none" strike="noStrike" cap="none" dirty="0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팀 </a:t>
            </a:r>
            <a:r>
              <a:rPr lang="en-US" sz="1600" b="0" i="0" u="none" strike="noStrike" cap="none" dirty="0" err="1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소개</a:t>
            </a:r>
            <a:endParaRPr sz="1600" b="0" i="0" u="none" strike="noStrike" cap="none" dirty="0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b="0" i="0" u="none" strike="noStrike" cap="none" dirty="0" err="1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프로젝트</a:t>
            </a:r>
            <a:r>
              <a:rPr lang="en-US" sz="1600" b="0" i="0" u="none" strike="noStrike" cap="none" dirty="0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0" i="0" u="none" strike="noStrike" cap="none" dirty="0" err="1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소개</a:t>
            </a:r>
            <a:endParaRPr lang="en-US" sz="1600" b="0" i="0" u="none" strike="noStrike" cap="none" dirty="0">
              <a:solidFill>
                <a:srgbClr val="FF8C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ko-KR" altLang="en-US" sz="160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개발환경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311;p12">
            <a:extLst>
              <a:ext uri="{FF2B5EF4-FFF2-40B4-BE49-F238E27FC236}">
                <a16:creationId xmlns:a16="http://schemas.microsoft.com/office/drawing/2014/main" id="{5BE13E17-E3BA-F6FA-4D94-A47946B1E1D2}"/>
              </a:ext>
            </a:extLst>
          </p:cNvPr>
          <p:cNvSpPr txBox="1"/>
          <p:nvPr/>
        </p:nvSpPr>
        <p:spPr>
          <a:xfrm>
            <a:off x="423650" y="2831448"/>
            <a:ext cx="1965561" cy="79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340;g32825e5bbd8_0_4">
            <a:extLst>
              <a:ext uri="{FF2B5EF4-FFF2-40B4-BE49-F238E27FC236}">
                <a16:creationId xmlns:a16="http://schemas.microsoft.com/office/drawing/2014/main" id="{F3D4BBB3-51C9-421D-4EEB-25DE72E11C79}"/>
              </a:ext>
            </a:extLst>
          </p:cNvPr>
          <p:cNvSpPr txBox="1"/>
          <p:nvPr/>
        </p:nvSpPr>
        <p:spPr>
          <a:xfrm>
            <a:off x="423650" y="43877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340;g32825e5bbd8_0_4">
            <a:extLst>
              <a:ext uri="{FF2B5EF4-FFF2-40B4-BE49-F238E27FC236}">
                <a16:creationId xmlns:a16="http://schemas.microsoft.com/office/drawing/2014/main" id="{98D3FEE5-467A-2578-8A6E-78FB5964CF43}"/>
              </a:ext>
            </a:extLst>
          </p:cNvPr>
          <p:cNvSpPr txBox="1"/>
          <p:nvPr/>
        </p:nvSpPr>
        <p:spPr>
          <a:xfrm>
            <a:off x="423650" y="51782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340;g32825e5bbd8_0_4">
            <a:extLst>
              <a:ext uri="{FF2B5EF4-FFF2-40B4-BE49-F238E27FC236}">
                <a16:creationId xmlns:a16="http://schemas.microsoft.com/office/drawing/2014/main" id="{0B6E44FA-B082-77AC-7670-224DBDF1FB4E}"/>
              </a:ext>
            </a:extLst>
          </p:cNvPr>
          <p:cNvSpPr txBox="1"/>
          <p:nvPr/>
        </p:nvSpPr>
        <p:spPr>
          <a:xfrm>
            <a:off x="423650" y="35972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286;p11">
            <a:extLst>
              <a:ext uri="{FF2B5EF4-FFF2-40B4-BE49-F238E27FC236}">
                <a16:creationId xmlns:a16="http://schemas.microsoft.com/office/drawing/2014/main" id="{890CD43C-D0F4-7C28-B415-E0015FA8B432}"/>
              </a:ext>
            </a:extLst>
          </p:cNvPr>
          <p:cNvSpPr/>
          <p:nvPr/>
        </p:nvSpPr>
        <p:spPr>
          <a:xfrm>
            <a:off x="7484423" y="3793976"/>
            <a:ext cx="140651" cy="140651"/>
          </a:xfrm>
          <a:prstGeom prst="ellipse">
            <a:avLst/>
          </a:prstGeom>
          <a:solidFill>
            <a:srgbClr val="61DA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300;p11">
            <a:extLst>
              <a:ext uri="{FF2B5EF4-FFF2-40B4-BE49-F238E27FC236}">
                <a16:creationId xmlns:a16="http://schemas.microsoft.com/office/drawing/2014/main" id="{6AECFB37-F243-FC7D-1DB1-D3376C91E6B6}"/>
              </a:ext>
            </a:extLst>
          </p:cNvPr>
          <p:cNvSpPr/>
          <p:nvPr/>
        </p:nvSpPr>
        <p:spPr>
          <a:xfrm>
            <a:off x="6660934" y="1613397"/>
            <a:ext cx="1825500" cy="14733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" name="Google Shape;301;p11">
            <a:extLst>
              <a:ext uri="{FF2B5EF4-FFF2-40B4-BE49-F238E27FC236}">
                <a16:creationId xmlns:a16="http://schemas.microsoft.com/office/drawing/2014/main" id="{8A47D502-7EBB-1470-AF18-BE0AC2A7D48E}"/>
              </a:ext>
            </a:extLst>
          </p:cNvPr>
          <p:cNvSpPr txBox="1"/>
          <p:nvPr/>
        </p:nvSpPr>
        <p:spPr>
          <a:xfrm>
            <a:off x="6797716" y="1438794"/>
            <a:ext cx="1552200" cy="135570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02/04</a:t>
            </a:r>
            <a:endParaRPr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sz="1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b="0" i="0" u="none" strike="noStrike" cap="none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진행률</a:t>
            </a:r>
            <a:r>
              <a:rPr lang="en-US" altLang="ko-KR" sz="1000" b="0" i="0" u="none" strike="noStrike" cap="none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 50%</a:t>
            </a:r>
            <a:r>
              <a:rPr lang="ko-KR" altLang="en-US" sz="1000" b="0" i="0" u="none" strike="noStrike" cap="none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 달성</a:t>
            </a:r>
            <a:endParaRPr sz="1000" b="0" i="0" u="none" strike="noStrike" cap="none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cxnSp>
        <p:nvCxnSpPr>
          <p:cNvPr id="12" name="Google Shape;302;p11">
            <a:extLst>
              <a:ext uri="{FF2B5EF4-FFF2-40B4-BE49-F238E27FC236}">
                <a16:creationId xmlns:a16="http://schemas.microsoft.com/office/drawing/2014/main" id="{932AF54C-4D66-0240-A006-52D7FF414506}"/>
              </a:ext>
            </a:extLst>
          </p:cNvPr>
          <p:cNvCxnSpPr>
            <a:stCxn id="3" idx="2"/>
          </p:cNvCxnSpPr>
          <p:nvPr/>
        </p:nvCxnSpPr>
        <p:spPr>
          <a:xfrm flipH="1">
            <a:off x="7560784" y="3086697"/>
            <a:ext cx="12900" cy="777600"/>
          </a:xfrm>
          <a:prstGeom prst="straightConnector1">
            <a:avLst/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7" name="Google Shape;285;p11">
            <a:extLst>
              <a:ext uri="{FF2B5EF4-FFF2-40B4-BE49-F238E27FC236}">
                <a16:creationId xmlns:a16="http://schemas.microsoft.com/office/drawing/2014/main" id="{3437AD7D-745B-5E55-0A6C-EB2D0CFFD591}"/>
              </a:ext>
            </a:extLst>
          </p:cNvPr>
          <p:cNvSpPr/>
          <p:nvPr/>
        </p:nvSpPr>
        <p:spPr>
          <a:xfrm>
            <a:off x="10570450" y="3793977"/>
            <a:ext cx="140651" cy="140651"/>
          </a:xfrm>
          <a:prstGeom prst="ellipse">
            <a:avLst/>
          </a:prstGeom>
          <a:solidFill>
            <a:srgbClr val="61DA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" name="Google Shape;297;p11">
            <a:extLst>
              <a:ext uri="{FF2B5EF4-FFF2-40B4-BE49-F238E27FC236}">
                <a16:creationId xmlns:a16="http://schemas.microsoft.com/office/drawing/2014/main" id="{CE99752E-5F6A-7F2D-98C3-20FB3CBD5913}"/>
              </a:ext>
            </a:extLst>
          </p:cNvPr>
          <p:cNvSpPr/>
          <p:nvPr/>
        </p:nvSpPr>
        <p:spPr>
          <a:xfrm>
            <a:off x="9687951" y="4845094"/>
            <a:ext cx="1825500" cy="17769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" name="Google Shape;298;p11">
            <a:extLst>
              <a:ext uri="{FF2B5EF4-FFF2-40B4-BE49-F238E27FC236}">
                <a16:creationId xmlns:a16="http://schemas.microsoft.com/office/drawing/2014/main" id="{22FAEB57-8427-B688-7E63-18448E3994A3}"/>
              </a:ext>
            </a:extLst>
          </p:cNvPr>
          <p:cNvSpPr txBox="1"/>
          <p:nvPr/>
        </p:nvSpPr>
        <p:spPr>
          <a:xfrm>
            <a:off x="9872586" y="4636533"/>
            <a:ext cx="1508400" cy="188940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02/07</a:t>
            </a:r>
            <a:endParaRPr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sz="1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진행률 </a:t>
            </a:r>
            <a:r>
              <a:rPr lang="en-US" altLang="ko-KR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100%</a:t>
            </a: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달성</a:t>
            </a:r>
            <a:r>
              <a:rPr lang="en-US" altLang="ko-KR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</a:t>
            </a: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최종 검토</a:t>
            </a:r>
            <a:endParaRPr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cxnSp>
        <p:nvCxnSpPr>
          <p:cNvPr id="20" name="Google Shape;299;p11">
            <a:extLst>
              <a:ext uri="{FF2B5EF4-FFF2-40B4-BE49-F238E27FC236}">
                <a16:creationId xmlns:a16="http://schemas.microsoft.com/office/drawing/2014/main" id="{2B517603-190E-DB46-380C-D12225270B67}"/>
              </a:ext>
            </a:extLst>
          </p:cNvPr>
          <p:cNvCxnSpPr/>
          <p:nvPr/>
        </p:nvCxnSpPr>
        <p:spPr>
          <a:xfrm flipH="1">
            <a:off x="10620310" y="3858968"/>
            <a:ext cx="12900" cy="777600"/>
          </a:xfrm>
          <a:prstGeom prst="straightConnector1">
            <a:avLst/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2" name="Google Shape;284;p11">
            <a:extLst>
              <a:ext uri="{FF2B5EF4-FFF2-40B4-BE49-F238E27FC236}">
                <a16:creationId xmlns:a16="http://schemas.microsoft.com/office/drawing/2014/main" id="{E1E12FC3-C446-7680-3375-D6FF2E9A666F}"/>
              </a:ext>
            </a:extLst>
          </p:cNvPr>
          <p:cNvSpPr/>
          <p:nvPr/>
        </p:nvSpPr>
        <p:spPr>
          <a:xfrm>
            <a:off x="3566851" y="3793977"/>
            <a:ext cx="140651" cy="140651"/>
          </a:xfrm>
          <a:prstGeom prst="ellipse">
            <a:avLst/>
          </a:prstGeom>
          <a:solidFill>
            <a:srgbClr val="FF8C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" name="Google Shape;290;p11">
            <a:extLst>
              <a:ext uri="{FF2B5EF4-FFF2-40B4-BE49-F238E27FC236}">
                <a16:creationId xmlns:a16="http://schemas.microsoft.com/office/drawing/2014/main" id="{05F253D6-C422-C399-9F74-FFAA0D0BE4D9}"/>
              </a:ext>
            </a:extLst>
          </p:cNvPr>
          <p:cNvSpPr/>
          <p:nvPr/>
        </p:nvSpPr>
        <p:spPr>
          <a:xfrm>
            <a:off x="3028753" y="4809593"/>
            <a:ext cx="1825500" cy="17769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8C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" name="Google Shape;291;p11">
            <a:extLst>
              <a:ext uri="{FF2B5EF4-FFF2-40B4-BE49-F238E27FC236}">
                <a16:creationId xmlns:a16="http://schemas.microsoft.com/office/drawing/2014/main" id="{D177BC5F-E3CA-5E57-27E3-26E6EE7D1CDE}"/>
              </a:ext>
            </a:extLst>
          </p:cNvPr>
          <p:cNvSpPr txBox="1"/>
          <p:nvPr/>
        </p:nvSpPr>
        <p:spPr>
          <a:xfrm>
            <a:off x="3213388" y="4601032"/>
            <a:ext cx="1508400" cy="188940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01/27~01/30</a:t>
            </a:r>
            <a:endParaRPr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sz="1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설 연휴기간</a:t>
            </a:r>
            <a:endParaRPr sz="10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cxnSp>
        <p:nvCxnSpPr>
          <p:cNvPr id="26" name="Google Shape;293;p11">
            <a:extLst>
              <a:ext uri="{FF2B5EF4-FFF2-40B4-BE49-F238E27FC236}">
                <a16:creationId xmlns:a16="http://schemas.microsoft.com/office/drawing/2014/main" id="{B19F2043-5E23-205E-F7A0-B5E6FCE74622}"/>
              </a:ext>
            </a:extLst>
          </p:cNvPr>
          <p:cNvCxnSpPr>
            <a:cxnSpLocks/>
          </p:cNvCxnSpPr>
          <p:nvPr/>
        </p:nvCxnSpPr>
        <p:spPr>
          <a:xfrm>
            <a:off x="3645055" y="3922721"/>
            <a:ext cx="0" cy="713812"/>
          </a:xfrm>
          <a:prstGeom prst="straightConnector1">
            <a:avLst/>
          </a:prstGeom>
          <a:noFill/>
          <a:ln w="28575" cap="flat" cmpd="sng">
            <a:solidFill>
              <a:srgbClr val="FF8C00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136006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814</TotalTime>
  <Words>1263</Words>
  <Application>Microsoft Office PowerPoint</Application>
  <PresentationFormat>Widescreen</PresentationFormat>
  <Paragraphs>496</Paragraphs>
  <Slides>42</Slides>
  <Notes>41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9" baseType="lpstr">
      <vt:lpstr>gg sans</vt:lpstr>
      <vt:lpstr>Noto Sans Symbols</vt:lpstr>
      <vt:lpstr>나눔고딕OTF</vt:lpstr>
      <vt:lpstr>나눔스퀘어 네오 Bold</vt:lpstr>
      <vt:lpstr>Malgun Gothic</vt:lpstr>
      <vt:lpstr>Arial</vt:lpstr>
      <vt:lpstr>Office 테마</vt:lpstr>
      <vt:lpstr>스마트 팩토리 MES 웹 솔루션 개발</vt:lpstr>
      <vt:lpstr>CONTENT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Intro</vt:lpstr>
      <vt:lpstr>Intro</vt:lpstr>
      <vt:lpstr>Intro</vt:lpstr>
      <vt:lpstr>Intro</vt:lpstr>
      <vt:lpstr>Intro</vt:lpstr>
      <vt:lpstr>Intro</vt:lpstr>
      <vt:lpstr>Intro</vt:lpstr>
      <vt:lpstr>Intro</vt:lpstr>
      <vt:lpstr>Intro</vt:lpstr>
      <vt:lpstr>Intro</vt:lpstr>
      <vt:lpstr>Intro</vt:lpstr>
      <vt:lpstr>PowerPoint Presentation</vt:lpstr>
      <vt:lpstr>Intro</vt:lpstr>
      <vt:lpstr>Intro</vt:lpstr>
      <vt:lpstr>Intro</vt:lpstr>
      <vt:lpstr>Intro</vt:lpstr>
      <vt:lpstr>Intro</vt:lpstr>
      <vt:lpstr>Intro</vt:lpstr>
      <vt:lpstr>PowerPoint Presentation</vt:lpstr>
      <vt:lpstr>PowerPoint Presentation</vt:lpstr>
      <vt:lpstr>Intro</vt:lpstr>
      <vt:lpstr>Intro</vt:lpstr>
      <vt:lpstr>Intro</vt:lpstr>
      <vt:lpstr>Intro</vt:lpstr>
      <vt:lpstr>Intro</vt:lpstr>
      <vt:lpstr>Intro</vt:lpstr>
      <vt:lpstr>Intro</vt:lpstr>
      <vt:lpstr>Intro</vt:lpstr>
      <vt:lpstr>Intro</vt:lpstr>
      <vt:lpstr>Intro</vt:lpstr>
      <vt:lpstr>Intro</vt:lpstr>
      <vt:lpstr>Intro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영석 서</dc:creator>
  <cp:lastModifiedBy>admin</cp:lastModifiedBy>
  <cp:revision>60</cp:revision>
  <dcterms:created xsi:type="dcterms:W3CDTF">2025-01-20T11:57:41Z</dcterms:created>
  <dcterms:modified xsi:type="dcterms:W3CDTF">2025-02-07T06:44:51Z</dcterms:modified>
</cp:coreProperties>
</file>